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3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4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5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theme/theme6.xml" ContentType="application/vnd.openxmlformats-officedocument.theme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theme/theme7.xml" ContentType="application/vnd.openxmlformats-officedocument.theme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theme/theme8.xml" ContentType="application/vnd.openxmlformats-officedocument.theme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theme/theme9.xml" ContentType="application/vnd.openxmlformats-officedocument.theme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04" r:id="rId1"/>
    <p:sldMasterId id="2147483841" r:id="rId2"/>
    <p:sldMasterId id="2147483877" r:id="rId3"/>
    <p:sldMasterId id="2147483915" r:id="rId4"/>
    <p:sldMasterId id="2147483954" r:id="rId5"/>
    <p:sldMasterId id="2147483968" r:id="rId6"/>
    <p:sldMasterId id="2147484057" r:id="rId7"/>
    <p:sldMasterId id="2147484188" r:id="rId8"/>
    <p:sldMasterId id="2147484240" r:id="rId9"/>
    <p:sldMasterId id="2147484289" r:id="rId10"/>
  </p:sldMasterIdLst>
  <p:notesMasterIdLst>
    <p:notesMasterId r:id="rId27"/>
  </p:notesMasterIdLst>
  <p:sldIdLst>
    <p:sldId id="141169098" r:id="rId11"/>
    <p:sldId id="141169083" r:id="rId12"/>
    <p:sldId id="141169099" r:id="rId13"/>
    <p:sldId id="141169095" r:id="rId14"/>
    <p:sldId id="141169097" r:id="rId15"/>
    <p:sldId id="141169101" r:id="rId16"/>
    <p:sldId id="141169111" r:id="rId17"/>
    <p:sldId id="141169102" r:id="rId18"/>
    <p:sldId id="141169112" r:id="rId19"/>
    <p:sldId id="141169113" r:id="rId20"/>
    <p:sldId id="141169115" r:id="rId21"/>
    <p:sldId id="141169114" r:id="rId22"/>
    <p:sldId id="141169107" r:id="rId23"/>
    <p:sldId id="141169116" r:id="rId24"/>
    <p:sldId id="141169084" r:id="rId25"/>
    <p:sldId id="141169074" r:id="rId26"/>
  </p:sldIdLst>
  <p:sldSz cx="9144000" cy="5143500" type="screen16x9"/>
  <p:notesSz cx="7010400" cy="92964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1pPr>
    <a:lvl2pPr marL="0" marR="0" indent="3429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2pPr>
    <a:lvl3pPr marL="0" marR="0" indent="6858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3pPr>
    <a:lvl4pPr marL="0" marR="0" indent="10287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4pPr>
    <a:lvl5pPr marL="0" marR="0" indent="13716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5pPr>
    <a:lvl6pPr marL="0" marR="0" indent="17145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6pPr>
    <a:lvl7pPr marL="0" marR="0" indent="20574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7pPr>
    <a:lvl8pPr marL="0" marR="0" indent="24003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8pPr>
    <a:lvl9pPr marL="0" marR="0" indent="27432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9525" cap="flat">
              <a:solidFill>
                <a:srgbClr val="1BD5D1"/>
              </a:solidFill>
              <a:prstDash val="solid"/>
              <a:round/>
            </a:ln>
          </a:left>
          <a:right>
            <a:ln w="9525" cap="flat">
              <a:solidFill>
                <a:srgbClr val="1BD5D1"/>
              </a:solidFill>
              <a:prstDash val="solid"/>
              <a:round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3"/>
              </a:solidFill>
              <a:prstDash val="solid"/>
              <a:round/>
            </a:ln>
          </a:top>
          <a:bottom>
            <a:ln w="9525" cap="flat">
              <a:solidFill>
                <a:srgbClr val="1BD5D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9525" cap="flat">
              <a:solidFill>
                <a:srgbClr val="1BD5D1"/>
              </a:solidFill>
              <a:prstDash val="solid"/>
              <a:round/>
            </a:ln>
          </a:top>
          <a:bottom>
            <a:ln w="9525" cap="flat">
              <a:solidFill>
                <a:srgbClr val="1BD5D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DBDADA"/>
          </a:solidFill>
        </a:fill>
      </a:tcStyle>
    </a:wholeTbl>
    <a:band2H>
      <a:tcTxStyle/>
      <a:tcStyle>
        <a:tcBdr/>
        <a:fill>
          <a:solidFill>
            <a:srgbClr val="EEEDED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BEFEE"/>
          </a:solidFill>
        </a:fill>
      </a:tcStyle>
    </a:wholeTbl>
    <a:band2H>
      <a:tcTxStyle/>
      <a:tcStyle>
        <a:tcBdr/>
        <a:fill>
          <a:solidFill>
            <a:srgbClr val="E7F7F7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F1CBD2"/>
          </a:solidFill>
        </a:fill>
      </a:tcStyle>
    </a:wholeTbl>
    <a:band2H>
      <a:tcTxStyle/>
      <a:tcStyle>
        <a:tcBdr/>
        <a:fill>
          <a:solidFill>
            <a:srgbClr val="F8E7EA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000000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96"/>
    <p:restoredTop sz="95927"/>
  </p:normalViewPr>
  <p:slideViewPr>
    <p:cSldViewPr snapToGrid="0" snapToObjects="1">
      <p:cViewPr varScale="1">
        <p:scale>
          <a:sx n="96" d="100"/>
          <a:sy n="96" d="100"/>
        </p:scale>
        <p:origin x="84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Shape 1446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</p:spPr>
        <p:txBody>
          <a:bodyPr lIns="93177" tIns="46589" rIns="93177" bIns="46589"/>
          <a:lstStyle/>
          <a:p>
            <a:endParaRPr/>
          </a:p>
        </p:txBody>
      </p:sp>
      <p:sp>
        <p:nvSpPr>
          <p:cNvPr id="1447" name="Shape 1447"/>
          <p:cNvSpPr>
            <a:spLocks noGrp="1"/>
          </p:cNvSpPr>
          <p:nvPr>
            <p:ph type="body" sz="quarter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lIns="93177" tIns="46589" rIns="93177" bIns="46589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685800" latinLnBrk="0">
      <a:defRPr sz="900">
        <a:latin typeface="+mn-lt"/>
        <a:ea typeface="+mn-ea"/>
        <a:cs typeface="+mn-cs"/>
        <a:sym typeface="Calibri"/>
      </a:defRPr>
    </a:lvl1pPr>
    <a:lvl2pPr indent="228600" defTabSz="685800" latinLnBrk="0">
      <a:defRPr sz="900">
        <a:latin typeface="+mn-lt"/>
        <a:ea typeface="+mn-ea"/>
        <a:cs typeface="+mn-cs"/>
        <a:sym typeface="Calibri"/>
      </a:defRPr>
    </a:lvl2pPr>
    <a:lvl3pPr indent="457200" defTabSz="685800" latinLnBrk="0">
      <a:defRPr sz="900">
        <a:latin typeface="+mn-lt"/>
        <a:ea typeface="+mn-ea"/>
        <a:cs typeface="+mn-cs"/>
        <a:sym typeface="Calibri"/>
      </a:defRPr>
    </a:lvl3pPr>
    <a:lvl4pPr indent="685800" defTabSz="685800" latinLnBrk="0">
      <a:defRPr sz="900">
        <a:latin typeface="+mn-lt"/>
        <a:ea typeface="+mn-ea"/>
        <a:cs typeface="+mn-cs"/>
        <a:sym typeface="Calibri"/>
      </a:defRPr>
    </a:lvl4pPr>
    <a:lvl5pPr indent="914400" defTabSz="685800" latinLnBrk="0">
      <a:defRPr sz="900">
        <a:latin typeface="+mn-lt"/>
        <a:ea typeface="+mn-ea"/>
        <a:cs typeface="+mn-cs"/>
        <a:sym typeface="Calibri"/>
      </a:defRPr>
    </a:lvl5pPr>
    <a:lvl6pPr indent="1143000" defTabSz="685800" latinLnBrk="0">
      <a:defRPr sz="900">
        <a:latin typeface="+mn-lt"/>
        <a:ea typeface="+mn-ea"/>
        <a:cs typeface="+mn-cs"/>
        <a:sym typeface="Calibri"/>
      </a:defRPr>
    </a:lvl6pPr>
    <a:lvl7pPr indent="1371600" defTabSz="685800" latinLnBrk="0">
      <a:defRPr sz="900">
        <a:latin typeface="+mn-lt"/>
        <a:ea typeface="+mn-ea"/>
        <a:cs typeface="+mn-cs"/>
        <a:sym typeface="Calibri"/>
      </a:defRPr>
    </a:lvl7pPr>
    <a:lvl8pPr indent="1600200" defTabSz="685800" latinLnBrk="0">
      <a:defRPr sz="900">
        <a:latin typeface="+mn-lt"/>
        <a:ea typeface="+mn-ea"/>
        <a:cs typeface="+mn-cs"/>
        <a:sym typeface="Calibri"/>
      </a:defRPr>
    </a:lvl8pPr>
    <a:lvl9pPr indent="1828800" defTabSz="685800" latinLnBrk="0">
      <a:defRPr sz="9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6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6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6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6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6.xml"/></Relationships>
</file>

<file path=ppt/slideLayouts/_rels/slideLayout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0.wmf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7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7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7.xml"/></Relationships>
</file>

<file path=ppt/slideLayouts/_rels/slideLayout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Layouts/_rels/slideLayout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7.xml"/></Relationships>
</file>

<file path=ppt/slideLayouts/_rels/slideLayout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7.xml"/></Relationships>
</file>

<file path=ppt/slideLayouts/_rels/slideLayout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7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0.wmf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3.png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8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9.xml"/></Relationships>
</file>

<file path=ppt/slideLayouts/_rels/slideLayout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0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1300"/>
            <a:ext cx="521589" cy="2114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747" y="4604932"/>
            <a:ext cx="1574103" cy="398967"/>
          </a:xfrm>
          <a:prstGeom prst="rect">
            <a:avLst/>
          </a:prstGeom>
        </p:spPr>
      </p:pic>
      <p:pic>
        <p:nvPicPr>
          <p:cNvPr id="7" name="BCK_PEG_[01]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7298" y="1621624"/>
            <a:ext cx="2149404" cy="19002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31522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107823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2" indent="-117472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3711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74776971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384004385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20551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© 2019 IBM Corporation
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833321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5936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0C6B26C-632A-4848-BAFD-2C01C93B976E}"/>
              </a:ext>
            </a:extLst>
          </p:cNvPr>
          <p:cNvSpPr/>
          <p:nvPr userDrawn="1"/>
        </p:nvSpPr>
        <p:spPr>
          <a:xfrm>
            <a:off x="85725" y="445904"/>
            <a:ext cx="492919" cy="415498"/>
          </a:xfrm>
          <a:prstGeom prst="rect">
            <a:avLst/>
          </a:prstGeom>
          <a:solidFill>
            <a:schemeClr val="bg1"/>
          </a:solidFill>
        </p:spPr>
        <p:txBody>
          <a:bodyPr rtlCol="0" anchor="ctr">
            <a:spAutoFit/>
          </a:bodyPr>
          <a:lstStyle/>
          <a:p>
            <a:pPr algn="ctr"/>
            <a:endParaRPr lang="en-US" sz="21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16EB5D-BFF4-6644-87D0-63065251F48D}"/>
              </a:ext>
            </a:extLst>
          </p:cNvPr>
          <p:cNvSpPr/>
          <p:nvPr userDrawn="1"/>
        </p:nvSpPr>
        <p:spPr>
          <a:xfrm>
            <a:off x="295275" y="4761131"/>
            <a:ext cx="1933575" cy="415498"/>
          </a:xfrm>
          <a:prstGeom prst="rect">
            <a:avLst/>
          </a:prstGeom>
          <a:solidFill>
            <a:schemeClr val="bg1"/>
          </a:solidFill>
        </p:spPr>
        <p:txBody>
          <a:bodyPr rtlCol="0" anchor="ctr">
            <a:spAutoFit/>
          </a:bodyPr>
          <a:lstStyle/>
          <a:p>
            <a:pPr algn="ctr"/>
            <a:endParaRPr lang="en-US" sz="21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782F61-E0CB-294B-86FB-B4B1CF3FD553}"/>
              </a:ext>
            </a:extLst>
          </p:cNvPr>
          <p:cNvSpPr txBox="1"/>
          <p:nvPr userDrawn="1"/>
        </p:nvSpPr>
        <p:spPr>
          <a:xfrm>
            <a:off x="8695944" y="4860934"/>
            <a:ext cx="448056" cy="19236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t">
            <a:spAutoFit/>
          </a:bodyPr>
          <a:lstStyle/>
          <a:p>
            <a:pPr marR="0" algn="l" defTabSz="9525" rtl="0" fontAlgn="auto" latinLnBrk="0" hangingPunct="0">
              <a:spcAft>
                <a:spcPts val="0"/>
              </a:spcAft>
              <a:buClrTx/>
              <a:buSzTx/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75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46169637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301837" y="4884312"/>
            <a:ext cx="355146" cy="192514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485652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 descr="ibm_gry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4705335"/>
            <a:ext cx="521589" cy="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78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80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02219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b="0" i="0"/>
            </a:lvl1pPr>
            <a:lvl2pPr marL="173034" indent="-173034">
              <a:spcBef>
                <a:spcPts val="0"/>
              </a:spcBef>
              <a:tabLst/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b="0" i="0"/>
            </a:lvl1pPr>
            <a:lvl2pPr>
              <a:spcBef>
                <a:spcPts val="0"/>
              </a:spcBef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17405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037814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4676216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7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3789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0278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393525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55933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4114800" cy="358965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89082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50631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383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11099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11647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1146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26006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1287"/>
            <a:ext cx="4114800" cy="3501445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878981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69932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1061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4727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32418"/>
            <a:ext cx="2057400" cy="137160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006751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61383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 b="0" i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2973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509680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02385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  <a:lvl2pPr>
              <a:defRPr sz="1000" b="0" i="0">
                <a:solidFill>
                  <a:schemeClr val="bg2"/>
                </a:solidFill>
              </a:defRPr>
            </a:lvl2pPr>
            <a:lvl3pPr>
              <a:defRPr sz="1000" b="0" i="0">
                <a:solidFill>
                  <a:schemeClr val="bg2"/>
                </a:solidFill>
              </a:defRPr>
            </a:lvl3pPr>
            <a:lvl4pPr>
              <a:defRPr sz="1000" b="0" i="0">
                <a:solidFill>
                  <a:schemeClr val="bg2"/>
                </a:solidFill>
              </a:defRPr>
            </a:lvl4pPr>
            <a:lvl5pPr>
              <a:defRPr sz="10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2255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 b="0" i="0">
                <a:solidFill>
                  <a:schemeClr val="bg2"/>
                </a:solidFill>
              </a:defRPr>
            </a:lvl1pPr>
            <a:lvl2pPr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79147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47379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6557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54195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8528283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2" indent="-117472">
              <a:tabLst/>
              <a:defRPr sz="2400" b="0" i="0"/>
            </a:lvl1pPr>
            <a:lvl2pPr marL="0" indent="0"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33892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2818089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3742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25484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4AE2D503-D21F-1D4A-8859-8866BB2BE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CE1EE6-6CAA-FF42-B16E-AF7A95BD4E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</p:spPr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05339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 b="0" i="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5444793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53764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Lorem ipsum dolor sit amet, consectetur adipiscing elit, sed do eiusmod tempor incididunt ut labore et."/>
          <p:cNvSpPr txBox="1">
            <a:spLocks noGrp="1"/>
          </p:cNvSpPr>
          <p:nvPr>
            <p:ph type="body" sz="quarter" idx="13"/>
          </p:nvPr>
        </p:nvSpPr>
        <p:spPr>
          <a:xfrm>
            <a:off x="190500" y="1548625"/>
            <a:ext cx="4054366" cy="1723550"/>
          </a:xfrm>
          <a:prstGeom prst="rect">
            <a:avLst/>
          </a:prstGeom>
        </p:spPr>
        <p:txBody>
          <a:bodyPr/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b="0" i="0"/>
            </a:lvl2pPr>
            <a:lvl3pPr>
              <a:defRPr b="0" i="0"/>
            </a:lvl3pPr>
          </a:lstStyle>
          <a:p>
            <a:pPr marL="214313" lvl="0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Click to edit Master text styles</a:t>
            </a:r>
          </a:p>
          <a:p>
            <a:pPr marL="214313" lvl="1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Second level</a:t>
            </a:r>
          </a:p>
          <a:p>
            <a:pPr marL="214313" lvl="2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Third level</a:t>
            </a:r>
          </a:p>
        </p:txBody>
      </p:sp>
      <p:sp>
        <p:nvSpPr>
          <p:cNvPr id="285" name="Lorem ipsum dolor sit amet, consectetur adipiscing elit, sed do eiusmod tempor incididunt ut labore et."/>
          <p:cNvSpPr txBox="1">
            <a:spLocks noGrp="1"/>
          </p:cNvSpPr>
          <p:nvPr>
            <p:ph type="body" sz="quarter" idx="14"/>
          </p:nvPr>
        </p:nvSpPr>
        <p:spPr>
          <a:xfrm>
            <a:off x="4615740" y="1548623"/>
            <a:ext cx="4054366" cy="1723550"/>
          </a:xfrm>
          <a:prstGeom prst="rect">
            <a:avLst/>
          </a:prstGeom>
        </p:spPr>
        <p:txBody>
          <a:bodyPr/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b="0" i="0"/>
            </a:lvl2pPr>
            <a:lvl3pPr>
              <a:defRPr b="0" i="0"/>
            </a:lvl3pPr>
          </a:lstStyle>
          <a:p>
            <a:pPr marL="214313" lvl="0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Click to edit Master text styles</a:t>
            </a:r>
          </a:p>
          <a:p>
            <a:pPr marL="214313" lvl="1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Second level</a:t>
            </a:r>
          </a:p>
          <a:p>
            <a:pPr marL="214313" lvl="2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Third level</a:t>
            </a:r>
          </a:p>
        </p:txBody>
      </p:sp>
      <p:sp>
        <p:nvSpPr>
          <p:cNvPr id="286" name="Slide title"/>
          <p:cNvSpPr txBox="1">
            <a:spLocks noGrp="1"/>
          </p:cNvSpPr>
          <p:nvPr>
            <p:ph type="body" sz="quarter" idx="15"/>
          </p:nvPr>
        </p:nvSpPr>
        <p:spPr>
          <a:xfrm>
            <a:off x="190501" y="190500"/>
            <a:ext cx="8369162" cy="464127"/>
          </a:xfrm>
          <a:prstGeom prst="rect">
            <a:avLst/>
          </a:prstGeom>
        </p:spPr>
        <p:txBody>
          <a:bodyPr lIns="45718" tIns="45718" rIns="45718" bIns="45718"/>
          <a:lstStyle>
            <a:lvl1pPr defTabSz="582930">
              <a:lnSpc>
                <a:spcPct val="90000"/>
              </a:lnSpc>
              <a:defRPr sz="2250" b="1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2376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oxes (1 large, 4 small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57997" y="2571750"/>
            <a:ext cx="2286001" cy="2571750"/>
          </a:xfrm>
          <a:prstGeom prst="rect">
            <a:avLst/>
          </a:prstGeom>
          <a:solidFill>
            <a:schemeClr val="accent1"/>
          </a:solidFill>
        </p:spPr>
        <p:txBody>
          <a:bodyPr lIns="192023" tIns="192023" rIns="192023" bIns="192023">
            <a:norm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6" name="Title Text"/>
          <p:cNvSpPr txBox="1">
            <a:spLocks noGrp="1"/>
          </p:cNvSpPr>
          <p:nvPr>
            <p:ph type="title"/>
          </p:nvPr>
        </p:nvSpPr>
        <p:spPr>
          <a:xfrm>
            <a:off x="-1" y="-1"/>
            <a:ext cx="9144001" cy="2571752"/>
          </a:xfrm>
          <a:prstGeom prst="rect">
            <a:avLst/>
          </a:prstGeom>
          <a:solidFill>
            <a:srgbClr val="000000"/>
          </a:solidFill>
        </p:spPr>
        <p:txBody>
          <a:bodyPr lIns="155447" tIns="155447" rIns="155447" bIns="155447">
            <a:norm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5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0150" y="4847435"/>
            <a:ext cx="95251" cy="95251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0194690"/>
      </p:ext>
    </p:extLst>
  </p:cSld>
  <p:clrMapOvr>
    <a:masterClrMapping/>
  </p:clrMapOvr>
  <p:transition spd="med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DA4D-1C1F-3141-A55E-121FE714C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397764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3B352D-B67D-B947-AB68-949E7CAF1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397764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96996-E3CD-7540-89AE-1B31695E9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81AAC-8A93-9D47-B1D8-20AFE9830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90A81-BDFA-A749-9FB3-CE80683F8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4E5F2D-859F-5C42-BCD3-CB6A2BC201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9146" y="0"/>
            <a:ext cx="34448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2906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17B63-867E-4E4B-B077-597F1D852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BFD0D-102A-F34C-BB36-C07E1953D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F54A0-0148-3142-8165-77D1859F5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01FCF-A12B-E441-A34D-85A52EE86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B03A7-37EE-1E48-BAEA-BCB4F747A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94545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7DD5A-CDDA-F64E-95A4-6EB58DE55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9545E-AEFD-A54A-9B7A-C77A8212C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B52C1-3635-3A4E-91BE-06D9C0686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F8C6E-9439-604D-8C2C-E73B20BE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9B322-0F28-A848-997D-078D9A627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104531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42721-2EF0-6642-92E9-771808615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3A7C4-483C-DA4A-8CD3-856527146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DEBEAF-05FC-604B-BD7E-A450249A8A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60DD3C-B7C4-D746-AD43-A8470C6DF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423CC5-B22B-6E42-9227-A61D124D1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512701-BCC5-A64B-AB5C-376175DA6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443099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022C3-C093-0F4E-BBD4-4FFA2481D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E4520-6184-F843-86C0-AA7FA6E04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064F1-61A3-EB4D-AB3E-F426ADAB5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73D279-49D2-774B-B222-38055951F9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68BC3E-D3D4-234B-8E04-AA6A67CA83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776DB3-C9F1-F248-A7C9-E322C8DD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70FA10-C1AE-1B4E-9A27-9FDFC8FAB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5A3E90-ABA0-A14B-B4C3-8EC842B29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26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700516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52FD9-DC01-814B-9BB2-2B7DA05E0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27F357-3913-4446-B6D7-1DA1E4BDF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EDF75-06B6-104D-8BCC-A96FCC391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20345-388B-E149-AD7D-14C4DE92D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08403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7ED6A0-48AB-1641-B3B3-882109595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D74CD9-E9C5-D24F-87DE-4CB82658F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E8F87-64ED-5042-8ABF-CF9A9E8DE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50957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979D3-F8FE-D443-846D-BAD3FE934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4CE7C-9C35-6C4F-AC99-C922008B7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14F68-6AF9-D146-9C08-6A1808CAA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FEC2D1-8645-4945-B2FB-5F833F7AA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FF0553-D3B0-A34E-9C47-5C94816FD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00DD9-4CCC-6A4B-9292-AA156DE88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701304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010C0-4D92-DC4C-B2CD-0124CC4EA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95B399-873A-B945-8AC2-30A6D6EF86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6C2551-65D3-854A-BB34-F46B87507D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084AF4-9CB8-8E4A-BF34-3267B36DB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244237-7548-4E4A-805B-14E7DB443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E2AB33-B849-8E45-A776-0E36944A2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79950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4156-214C-A84B-B3A7-7346FD110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835987-8D7C-854E-9875-F6158DB1B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9F7E9-DF4A-DD40-9826-CF339FA86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54D05-44D3-B147-9FC8-D500529E1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B81D5-BA93-D844-B9AB-DEFB24D99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77267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DF0964-05EF-534C-A772-A148B5EFAC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E91C6C-FEBB-BE41-BE58-D698354546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B37B1-7358-B844-B0B9-C963CF6E1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D7D86-CD74-EE4E-BF20-3A849BA90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77455-D3EF-0444-A9ED-B83CEDF06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98196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March 27, 2019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39963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</a:t>
            </a:r>
            <a:r>
              <a:rPr lang="de-DE" dirty="0" err="1"/>
              <a:t>Month</a:t>
            </a:r>
            <a:r>
              <a:rPr lang="de-DE" dirty="0"/>
              <a:t> XX, 2017 / © 2017 IBM Corporation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1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4705352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226" y="405274"/>
            <a:ext cx="4297421" cy="3687650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 userDrawn="1"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240047"/>
            <a:ext cx="521589" cy="211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686" y="4584701"/>
            <a:ext cx="1620427" cy="4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8008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S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39B560-3B8A-2E42-9933-82876E9B41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7"/>
            <a:ext cx="9144000" cy="514099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7553" y="824754"/>
            <a:ext cx="6320118" cy="3272119"/>
          </a:xfrm>
        </p:spPr>
        <p:txBody>
          <a:bodyPr/>
          <a:lstStyle>
            <a:lvl1pPr>
              <a:lnSpc>
                <a:spcPct val="90000"/>
              </a:lnSpc>
              <a:defRPr sz="26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137338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643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28601" y="1136650"/>
            <a:ext cx="8686800" cy="3562350"/>
          </a:xfrm>
        </p:spPr>
        <p:txBody>
          <a:bodyPr/>
          <a:lstStyle>
            <a:lvl1pPr marL="285736" marR="0" indent="-285736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.AppleSystemUIFont" charset="-120"/>
              <a:buChar char="−"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70356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4556159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45905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10268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85473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8686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8686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879799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4114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519853292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8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4424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5187462" cy="4520805"/>
          </a:xfrm>
        </p:spPr>
        <p:txBody>
          <a:bodyPr/>
          <a:lstStyle>
            <a:lvl1pPr marL="117469" indent="-11746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867057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01164"/>
            <a:ext cx="4114800" cy="40383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701163"/>
            <a:ext cx="4114800" cy="3992344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5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3069842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9396570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4114800" cy="356451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8"/>
            <a:ext cx="4114800" cy="356450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68856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827203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1056896"/>
            <a:ext cx="4114800" cy="362623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056896"/>
            <a:ext cx="4114800" cy="362623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219116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6"/>
            <a:ext cx="1828800" cy="3564508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1778026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2"/>
            <a:ext cx="4114800" cy="355917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080652926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0"/>
            <a:ext cx="1828800" cy="3559174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23950"/>
            <a:ext cx="1828800" cy="3559174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767596501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0"/>
            <a:ext cx="4114800" cy="34754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2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23952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642293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6"/>
            <a:ext cx="4114800" cy="347547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6"/>
            <a:ext cx="4114800" cy="347547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502164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5582537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435909826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269507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51130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7"/>
            <a:ext cx="4114800" cy="346205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3815806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6457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645855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112041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804680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30576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892648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7"/>
            <a:ext cx="1828800" cy="3474770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458950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1123956"/>
            <a:ext cx="6400800" cy="3367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048651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4652041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89704738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123955"/>
            <a:ext cx="4215008" cy="3423439"/>
          </a:xfrm>
        </p:spPr>
        <p:txBody>
          <a:bodyPr/>
          <a:lstStyle>
            <a:lvl1pPr marL="117469" indent="-117469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350312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6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7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841198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094417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69421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604565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 sz="1100"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6485479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2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29252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4147" y="2151240"/>
            <a:ext cx="5935133" cy="926422"/>
          </a:xfrm>
        </p:spPr>
        <p:txBody>
          <a:bodyPr anchor="b" anchorCtr="0">
            <a:noAutofit/>
          </a:bodyPr>
          <a:lstStyle>
            <a:lvl1pPr algn="l">
              <a:lnSpc>
                <a:spcPct val="85000"/>
              </a:lnSpc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4001" y="3094861"/>
            <a:ext cx="5943600" cy="648134"/>
          </a:xfrm>
        </p:spPr>
        <p:txBody>
          <a:bodyPr tIns="0"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455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1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6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2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76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3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8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4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51225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4" y="0"/>
            <a:ext cx="4532923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6" name="Subtitle 2"/>
          <p:cNvSpPr>
            <a:spLocks noGrp="1"/>
          </p:cNvSpPr>
          <p:nvPr>
            <p:ph type="subTitle" idx="11"/>
          </p:nvPr>
        </p:nvSpPr>
        <p:spPr>
          <a:xfrm>
            <a:off x="412088" y="1771740"/>
            <a:ext cx="3563993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rgbClr val="000000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592692"/>
            <a:ext cx="3627369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265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49" name="Rectangle 48"/>
          <p:cNvSpPr/>
          <p:nvPr userDrawn="1"/>
        </p:nvSpPr>
        <p:spPr>
          <a:xfrm>
            <a:off x="4532924" y="0"/>
            <a:ext cx="1699242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846634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4" y="0"/>
            <a:ext cx="4532923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10311" y="602460"/>
            <a:ext cx="3487615" cy="1672253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96" name="Subtitle 2"/>
          <p:cNvSpPr>
            <a:spLocks noGrp="1"/>
          </p:cNvSpPr>
          <p:nvPr>
            <p:ph type="subTitle" idx="11"/>
          </p:nvPr>
        </p:nvSpPr>
        <p:spPr>
          <a:xfrm>
            <a:off x="412087" y="2748642"/>
            <a:ext cx="3495608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rgbClr val="000000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42083153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4839979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64726238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3" y="3"/>
            <a:ext cx="9144001" cy="5143501"/>
          </a:xfrm>
          <a:prstGeom prst="rect">
            <a:avLst/>
          </a:prstGeom>
          <a:solidFill>
            <a:srgbClr val="18A4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2916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87359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7448657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49" name="Rectangle 48"/>
          <p:cNvSpPr/>
          <p:nvPr userDrawn="1"/>
        </p:nvSpPr>
        <p:spPr>
          <a:xfrm>
            <a:off x="5695462" y="0"/>
            <a:ext cx="1699242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2" y="0"/>
            <a:ext cx="640861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10307" y="602464"/>
            <a:ext cx="5382846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2D2D2D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59517348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57581269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58809497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" y="0"/>
            <a:ext cx="2471615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06296375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" y="0"/>
            <a:ext cx="2471615" cy="5143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16925151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008927"/>
            <a:ext cx="6174154" cy="21345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3751385" y="3203575"/>
            <a:ext cx="5050692" cy="169068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27903496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008927"/>
            <a:ext cx="6174154" cy="2134577"/>
          </a:xfrm>
          <a:prstGeom prst="rect">
            <a:avLst/>
          </a:prstGeom>
          <a:solidFill>
            <a:srgbClr val="18A4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3751385" y="3203575"/>
            <a:ext cx="5050692" cy="169068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91160164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741617"/>
            <a:ext cx="6174154" cy="14018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0177746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7" y="77280"/>
            <a:ext cx="8463136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7" y="1506375"/>
            <a:ext cx="8387855" cy="296793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2D2D2D"/>
                </a:solidFill>
              </a:defRPr>
            </a:lvl1pPr>
            <a:lvl2pPr>
              <a:defRPr>
                <a:solidFill>
                  <a:srgbClr val="2D2D2D"/>
                </a:solidFill>
              </a:defRPr>
            </a:lvl2pPr>
            <a:lvl3pPr>
              <a:defRPr>
                <a:solidFill>
                  <a:srgbClr val="2D2D2D"/>
                </a:solidFill>
              </a:defRPr>
            </a:lvl3pPr>
            <a:lvl4pPr>
              <a:defRPr>
                <a:solidFill>
                  <a:srgbClr val="2D2D2D"/>
                </a:solidFill>
              </a:defRPr>
            </a:lvl4pPr>
            <a:lvl5pPr>
              <a:defRPr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1" y="1074742"/>
            <a:ext cx="8438662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1185095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7" y="77280"/>
            <a:ext cx="8463136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44223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808705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91" y="77280"/>
            <a:ext cx="8424059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4485530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9" y="77280"/>
            <a:ext cx="8267751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1600318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600080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2195715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3810409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406048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011212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60789" y="77280"/>
            <a:ext cx="8267751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06633818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4140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06044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334657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334656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036127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036126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67961497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930771" y="0"/>
            <a:ext cx="621323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rgbClr val="21D0D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8" y="399513"/>
            <a:ext cx="2591828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2" y="390760"/>
            <a:ext cx="5089773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2D2D2D"/>
                </a:solidFill>
              </a:defRPr>
            </a:lvl1pPr>
            <a:lvl2pPr>
              <a:defRPr sz="1400" baseline="0">
                <a:solidFill>
                  <a:srgbClr val="2D2D2D"/>
                </a:solidFill>
              </a:defRPr>
            </a:lvl2pPr>
            <a:lvl3pPr>
              <a:defRPr sz="1200" baseline="0">
                <a:solidFill>
                  <a:srgbClr val="2D2D2D"/>
                </a:solidFill>
              </a:defRPr>
            </a:lvl3pPr>
            <a:lvl4pPr>
              <a:defRPr sz="1100" baseline="0">
                <a:solidFill>
                  <a:srgbClr val="2D2D2D"/>
                </a:solidFill>
              </a:defRPr>
            </a:lvl4pPr>
            <a:lvl5pPr>
              <a:defRPr sz="1100" baseline="0"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5" y="1651278"/>
            <a:ext cx="2595982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194538" y="3008927"/>
            <a:ext cx="5949462" cy="21345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113213" y="3203575"/>
            <a:ext cx="4591050" cy="169068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77472112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930771" y="0"/>
            <a:ext cx="621323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940538" y="3800235"/>
            <a:ext cx="6203462" cy="1343269"/>
          </a:xfrm>
          <a:prstGeom prst="rect">
            <a:avLst/>
          </a:prstGeom>
          <a:solidFill>
            <a:srgbClr val="0BE8F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8" y="399513"/>
            <a:ext cx="2591828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2" y="390760"/>
            <a:ext cx="5089773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2D2D2D"/>
                </a:solidFill>
              </a:defRPr>
            </a:lvl1pPr>
            <a:lvl2pPr>
              <a:defRPr sz="1400" baseline="0">
                <a:solidFill>
                  <a:srgbClr val="2D2D2D"/>
                </a:solidFill>
              </a:defRPr>
            </a:lvl2pPr>
            <a:lvl3pPr>
              <a:defRPr sz="1200" baseline="0">
                <a:solidFill>
                  <a:srgbClr val="2D2D2D"/>
                </a:solidFill>
              </a:defRPr>
            </a:lvl3pPr>
            <a:lvl4pPr>
              <a:defRPr sz="1100" baseline="0">
                <a:solidFill>
                  <a:srgbClr val="2D2D2D"/>
                </a:solidFill>
              </a:defRPr>
            </a:lvl4pPr>
            <a:lvl5pPr>
              <a:defRPr sz="1100" baseline="0"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5" y="1651278"/>
            <a:ext cx="2595982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19349363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ype-B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220" y="590856"/>
            <a:ext cx="5450681" cy="1090042"/>
          </a:xfrm>
        </p:spPr>
        <p:txBody>
          <a:bodyPr>
            <a:spAutoFit/>
          </a:bodyPr>
          <a:lstStyle>
            <a:lvl1pPr algn="l" defTabSz="91431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lang="en-US" sz="4000" kern="1200" baseline="0" dirty="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2792613" y="4867676"/>
            <a:ext cx="30806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fld id="{655362CE-4ABE-4CB4-8947-B1242CDD9D94}" type="slidenum">
              <a:rPr lang="en-US" sz="600" smtClean="0">
                <a:solidFill>
                  <a:srgbClr val="1E88DA"/>
                </a:solidFill>
                <a:cs typeface="Arial" panose="020B0604020202020204" pitchFamily="34" charset="0"/>
              </a:rPr>
              <a:pPr defTabSz="914310"/>
              <a:t>‹#›</a:t>
            </a:fld>
            <a:endParaRPr lang="en-US" sz="600" dirty="0">
              <a:solidFill>
                <a:srgbClr val="1E88DA"/>
              </a:solidFill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2591201" y="4867676"/>
            <a:ext cx="196145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1E88DA"/>
                </a:solidFill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613173" y="4867676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1E88DA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4719658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4174"/>
            <a:ext cx="2739230" cy="777136"/>
          </a:xfrm>
        </p:spPr>
        <p:txBody>
          <a:bodyPr>
            <a:spAutoFit/>
          </a:bodyPr>
          <a:lstStyle>
            <a:lvl1pPr>
              <a:lnSpc>
                <a:spcPts val="3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792613" y="4867677"/>
            <a:ext cx="30806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fld id="{655362CE-4ABE-4CB4-8947-B1242CDD9D94}" type="slidenum">
              <a:rPr lang="en-US" sz="600">
                <a:solidFill>
                  <a:srgbClr val="5A5A5A"/>
                </a:solidFill>
                <a:cs typeface="Arial" panose="020B0604020202020204" pitchFamily="34" charset="0"/>
              </a:rPr>
              <a:pPr defTabSz="914310"/>
              <a:t>‹#›</a:t>
            </a:fld>
            <a:endParaRPr lang="en-US" sz="600" dirty="0">
              <a:solidFill>
                <a:srgbClr val="5A5A5A"/>
              </a:solidFill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2591202" y="4867677"/>
            <a:ext cx="196145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5A5A5A"/>
                </a:solidFill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613173" y="4867677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5A5A5A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77479867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5_Blank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733779" y="4715998"/>
            <a:ext cx="1847905" cy="273521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 algn="r">
              <a:buNone/>
              <a:defRPr sz="1200" b="0" i="0" baseline="0">
                <a:solidFill>
                  <a:srgbClr val="325C80"/>
                </a:solidFill>
                <a:latin typeface="Helvetica Neue Light"/>
                <a:cs typeface="Helvetica Neue Light"/>
              </a:defRPr>
            </a:lvl1pPr>
          </a:lstStyle>
          <a:p>
            <a:pPr lvl="0"/>
            <a:r>
              <a:rPr lang="en-US" dirty="0" err="1"/>
              <a:t>InterConnect</a:t>
            </a:r>
            <a:r>
              <a:rPr lang="en-US" dirty="0"/>
              <a:t> 2016 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7836" y="287413"/>
            <a:ext cx="7066923" cy="543947"/>
          </a:xfrm>
          <a:prstGeom prst="rect">
            <a:avLst/>
          </a:prstGeom>
        </p:spPr>
        <p:txBody>
          <a:bodyPr vert="horz" lIns="91436" tIns="45718" rIns="91436" bIns="45718" anchor="b" anchorCtr="0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rgbClr val="FFFFFF"/>
                </a:solidFill>
                <a:latin typeface="Helvetica Neue Medium"/>
                <a:cs typeface="Helvetica Neue Medium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833" y="837705"/>
            <a:ext cx="7066923" cy="675850"/>
          </a:xfrm>
          <a:prstGeom prst="rect">
            <a:avLst/>
          </a:prstGeom>
        </p:spPr>
        <p:txBody>
          <a:bodyPr vert="horz" lIns="91436" tIns="45718" rIns="91436" bIns="45718"/>
          <a:lstStyle>
            <a:lvl1pPr marL="0" indent="0">
              <a:buNone/>
              <a:defRPr sz="1800" b="0" i="0">
                <a:solidFill>
                  <a:srgbClr val="86C2EA"/>
                </a:solidFill>
                <a:latin typeface="Helvetica Neue Light"/>
                <a:cs typeface="Helvetica Neue Light"/>
              </a:defRPr>
            </a:lvl1pPr>
            <a:lvl2pPr marL="457130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2pPr>
            <a:lvl3pPr marL="914264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3pPr>
            <a:lvl4pPr marL="1371396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4pPr>
            <a:lvl5pPr marL="1828526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925648435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Blank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0" y="704850"/>
            <a:ext cx="9144000" cy="0"/>
          </a:xfrm>
          <a:prstGeom prst="line">
            <a:avLst/>
          </a:prstGeom>
          <a:ln>
            <a:solidFill>
              <a:srgbClr val="72B1D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293692" y="86827"/>
            <a:ext cx="8481473" cy="695600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>
              <a:spcBef>
                <a:spcPts val="600"/>
              </a:spcBef>
              <a:buNone/>
              <a:defRPr sz="2200" b="0" i="0">
                <a:solidFill>
                  <a:srgbClr val="FFFFFF"/>
                </a:solidFill>
                <a:latin typeface="Helvetica Neue Medium"/>
                <a:cs typeface="Helvetica Neue Medium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733778" y="4715997"/>
            <a:ext cx="1847905" cy="273521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 algn="r">
              <a:buNone/>
              <a:defRPr sz="1200" b="0" i="0" baseline="0">
                <a:solidFill>
                  <a:srgbClr val="1D3649"/>
                </a:solidFill>
                <a:latin typeface="Helvetica Neue Light"/>
                <a:cs typeface="Helvetica Neue Light"/>
              </a:defRPr>
            </a:lvl1pPr>
          </a:lstStyle>
          <a:p>
            <a:pPr lvl="0"/>
            <a:r>
              <a:rPr lang="en-US" dirty="0" err="1"/>
              <a:t>InterConnect</a:t>
            </a:r>
            <a:r>
              <a:rPr lang="en-US" dirty="0"/>
              <a:t> 2016 </a:t>
            </a:r>
          </a:p>
        </p:txBody>
      </p:sp>
    </p:spTree>
    <p:extLst>
      <p:ext uri="{BB962C8B-B14F-4D97-AF65-F5344CB8AC3E}">
        <p14:creationId xmlns:p14="http://schemas.microsoft.com/office/powerpoint/2010/main" val="37532677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404119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/>
          <p:nvPr userDrawn="1"/>
        </p:nvSpPr>
        <p:spPr>
          <a:xfrm>
            <a:off x="-1" y="-5980"/>
            <a:ext cx="8151396" cy="766762"/>
          </a:xfrm>
          <a:custGeom>
            <a:avLst/>
            <a:gdLst>
              <a:gd name="connsiteX0" fmla="*/ 0 w 8020050"/>
              <a:gd name="connsiteY0" fmla="*/ 0 h 450037"/>
              <a:gd name="connsiteX1" fmla="*/ 80200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  <a:gd name="connsiteX0" fmla="*/ 0 w 8020050"/>
              <a:gd name="connsiteY0" fmla="*/ 0 h 450037"/>
              <a:gd name="connsiteX1" fmla="*/ 76009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0050" h="450037">
                <a:moveTo>
                  <a:pt x="0" y="0"/>
                </a:moveTo>
                <a:lnTo>
                  <a:pt x="7600950" y="0"/>
                </a:lnTo>
                <a:lnTo>
                  <a:pt x="8020050" y="450037"/>
                </a:lnTo>
                <a:lnTo>
                  <a:pt x="0" y="450037"/>
                </a:lnTo>
                <a:lnTo>
                  <a:pt x="0" y="0"/>
                </a:lnTo>
                <a:close/>
              </a:path>
            </a:pathLst>
          </a:custGeom>
          <a:solidFill>
            <a:srgbClr val="1174B8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8058" hangingPunct="0"/>
            <a:endParaRPr lang="en-US" sz="1875" kern="0" dirty="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7177" y="212389"/>
            <a:ext cx="8579647" cy="409591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bg1"/>
                </a:solidFill>
                <a:latin typeface="Lubalin Demi for IBM" charset="0"/>
                <a:ea typeface="Lubalin Demi for IBM" charset="0"/>
                <a:cs typeface="Lubalin Demi for IB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7177" y="970788"/>
            <a:ext cx="8579647" cy="3760849"/>
          </a:xfrm>
        </p:spPr>
        <p:txBody>
          <a:bodyPr/>
          <a:lstStyle>
            <a:lvl1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1pPr>
            <a:lvl2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2pPr>
            <a:lvl3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3pPr>
            <a:lvl4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4pPr>
            <a:lvl5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9628763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Only_and_CloudEyeb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683124"/>
      </p:ext>
    </p:extLst>
  </p:cSld>
  <p:clrMapOvr>
    <a:masterClrMapping/>
  </p:clrMapOvr>
  <p:transition spd="med">
    <p:fade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792415" y="4867277"/>
            <a:ext cx="307975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fld id="{338ADE48-9156-4A43-963F-EAB5237C87F1}" type="slidenum">
              <a:rPr lang="en-US" sz="600">
                <a:solidFill>
                  <a:srgbClr val="5A5A5A"/>
                </a:solidFill>
                <a:cs typeface="Arial" charset="0"/>
              </a:rPr>
              <a:pPr/>
              <a:t>‹#›</a:t>
            </a:fld>
            <a:endParaRPr lang="en-US" sz="600">
              <a:solidFill>
                <a:srgbClr val="5A5A5A"/>
              </a:solidFill>
              <a:cs typeface="Arial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90801" y="4867277"/>
            <a:ext cx="196850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Page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12777" y="4867277"/>
            <a:ext cx="1192213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© 2015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3114"/>
            <a:ext cx="3962400" cy="392415"/>
          </a:xfrm>
        </p:spPr>
        <p:txBody>
          <a:bodyPr/>
          <a:lstStyle>
            <a:lvl1pPr>
              <a:lnSpc>
                <a:spcPts val="3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9" name="Table Placeholder 18"/>
          <p:cNvSpPr>
            <a:spLocks noGrp="1"/>
          </p:cNvSpPr>
          <p:nvPr>
            <p:ph type="tbl" sz="quarter" idx="11"/>
          </p:nvPr>
        </p:nvSpPr>
        <p:spPr>
          <a:xfrm>
            <a:off x="609600" y="1302334"/>
            <a:ext cx="7924800" cy="3448874"/>
          </a:xfrm>
        </p:spPr>
        <p:txBody>
          <a:bodyPr rtlCol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3230980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"/>
          <p:cNvGrpSpPr>
            <a:grpSpLocks/>
          </p:cNvGrpSpPr>
          <p:nvPr userDrawn="1"/>
        </p:nvGrpSpPr>
        <p:grpSpPr bwMode="auto">
          <a:xfrm>
            <a:off x="304800" y="571500"/>
            <a:ext cx="8534400" cy="114300"/>
            <a:chOff x="0" y="0"/>
            <a:chExt cx="9144000" cy="381000"/>
          </a:xfrm>
        </p:grpSpPr>
        <p:sp>
          <p:nvSpPr>
            <p:cNvPr id="5" name="Rectangle 54"/>
            <p:cNvSpPr>
              <a:spLocks noChangeArrowheads="1"/>
            </p:cNvSpPr>
            <p:nvPr userDrawn="1"/>
          </p:nvSpPr>
          <p:spPr bwMode="auto">
            <a:xfrm>
              <a:off x="7619477" y="0"/>
              <a:ext cx="1524523" cy="305595"/>
            </a:xfrm>
            <a:prstGeom prst="rect">
              <a:avLst/>
            </a:prstGeom>
            <a:solidFill>
              <a:srgbClr val="96ACD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6" name="Rectangle 55"/>
            <p:cNvSpPr>
              <a:spLocks noChangeArrowheads="1"/>
            </p:cNvSpPr>
            <p:nvPr userDrawn="1"/>
          </p:nvSpPr>
          <p:spPr bwMode="auto">
            <a:xfrm>
              <a:off x="4724296" y="0"/>
              <a:ext cx="2895181" cy="305595"/>
            </a:xfrm>
            <a:prstGeom prst="rect">
              <a:avLst/>
            </a:prstGeom>
            <a:solidFill>
              <a:srgbClr val="4577A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7" name="Rectangle 56"/>
            <p:cNvSpPr>
              <a:spLocks noChangeArrowheads="1"/>
            </p:cNvSpPr>
            <p:nvPr userDrawn="1"/>
          </p:nvSpPr>
          <p:spPr bwMode="auto">
            <a:xfrm>
              <a:off x="0" y="0"/>
              <a:ext cx="4724296" cy="305595"/>
            </a:xfrm>
            <a:prstGeom prst="rect">
              <a:avLst/>
            </a:prstGeom>
            <a:solidFill>
              <a:srgbClr val="00559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8" name="Rectangle 57"/>
            <p:cNvSpPr>
              <a:spLocks noChangeArrowheads="1"/>
            </p:cNvSpPr>
            <p:nvPr userDrawn="1"/>
          </p:nvSpPr>
          <p:spPr bwMode="auto">
            <a:xfrm>
              <a:off x="0" y="305595"/>
              <a:ext cx="9144000" cy="75405"/>
            </a:xfrm>
            <a:prstGeom prst="rect">
              <a:avLst/>
            </a:prstGeom>
            <a:solidFill>
              <a:srgbClr val="C2D1D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</p:grp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781800" y="4812507"/>
            <a:ext cx="2133600" cy="273844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89DC5BF0-A255-4C69-850A-5CDA764052D2}" type="slidenum">
              <a:rPr lang="en-US" altLang="en-US" sz="600" smtClean="0">
                <a:solidFill>
                  <a:srgbClr val="898989"/>
                </a:solidFill>
                <a:latin typeface="Calibri" pitchFamily="34" charset="0"/>
                <a:cs typeface=""/>
              </a:rPr>
              <a:pPr algn="r" eaLnBrk="1" hangingPunct="1">
                <a:defRPr/>
              </a:pPr>
              <a:t>‹#›</a:t>
            </a:fld>
            <a:endParaRPr lang="en-US" altLang="en-US" sz="600">
              <a:solidFill>
                <a:srgbClr val="898989"/>
              </a:solidFill>
              <a:latin typeface="Calibri" pitchFamily="34" charset="0"/>
              <a:cs typeface=""/>
            </a:endParaRP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5867400" y="4869656"/>
            <a:ext cx="2743200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525">
                <a:solidFill>
                  <a:srgbClr val="7F7F7F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2971800" y="4869656"/>
            <a:ext cx="3200400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525" dirty="0">
                <a:solidFill>
                  <a:srgbClr val="7F7F7F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© Promontory Financial Group, an IBM Company.  All rights reserved.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57250"/>
            <a:ext cx="8534400" cy="3829050"/>
          </a:xfrm>
          <a:prstGeom prst="rect">
            <a:avLst/>
          </a:prstGeom>
        </p:spPr>
        <p:txBody>
          <a:bodyPr/>
          <a:lstStyle>
            <a:lvl1pPr>
              <a:buClr>
                <a:srgbClr val="366698"/>
              </a:buClr>
              <a:defRPr sz="1650" baseline="0">
                <a:latin typeface="+mj-lt"/>
                <a:cs typeface="Arial" pitchFamily="34" charset="0"/>
              </a:defRPr>
            </a:lvl1pPr>
            <a:lvl2pPr>
              <a:buClr>
                <a:srgbClr val="366698"/>
              </a:buClr>
              <a:defRPr sz="1500" baseline="0">
                <a:latin typeface="+mj-lt"/>
                <a:cs typeface="Arial" pitchFamily="34" charset="0"/>
              </a:defRPr>
            </a:lvl2pPr>
            <a:lvl3pPr>
              <a:buClr>
                <a:srgbClr val="366698"/>
              </a:buClr>
              <a:defRPr sz="1350" baseline="0">
                <a:latin typeface="+mj-lt"/>
                <a:cs typeface="Arial" pitchFamily="34" charset="0"/>
              </a:defRPr>
            </a:lvl3pPr>
            <a:lvl4pPr>
              <a:buClr>
                <a:srgbClr val="366698"/>
              </a:buClr>
              <a:defRPr sz="1350" baseline="0">
                <a:latin typeface="+mj-lt"/>
                <a:cs typeface="Arial" pitchFamily="34" charset="0"/>
              </a:defRPr>
            </a:lvl4pPr>
            <a:lvl5pPr>
              <a:buClr>
                <a:srgbClr val="366698"/>
              </a:buClr>
              <a:buFont typeface="Arial" pitchFamily="34" charset="0"/>
              <a:buChar char="•"/>
              <a:defRPr sz="1350" baseline="0"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304800" y="228600"/>
            <a:ext cx="8534400" cy="34290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800" b="1" i="0" baseline="0">
                <a:solidFill>
                  <a:schemeClr val="tx2"/>
                </a:solidFill>
              </a:defRPr>
            </a:lvl1pPr>
            <a:lvl2pPr>
              <a:buFontTx/>
              <a:buNone/>
              <a:defRPr sz="1800" b="1" i="0" baseline="0">
                <a:solidFill>
                  <a:schemeClr val="tx2"/>
                </a:solidFill>
              </a:defRPr>
            </a:lvl2pPr>
            <a:lvl3pPr>
              <a:buFontTx/>
              <a:buNone/>
              <a:defRPr sz="1800" b="1" i="0" baseline="0">
                <a:solidFill>
                  <a:schemeClr val="tx2"/>
                </a:solidFill>
              </a:defRPr>
            </a:lvl3pPr>
            <a:lvl4pPr>
              <a:buFontTx/>
              <a:buNone/>
              <a:defRPr sz="1800" b="1" i="0" baseline="0">
                <a:solidFill>
                  <a:schemeClr val="tx2"/>
                </a:solidFill>
              </a:defRPr>
            </a:lvl4pPr>
            <a:lvl5pPr>
              <a:buFontTx/>
              <a:buNone/>
              <a:defRPr sz="1800" b="1" i="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781800" y="4812507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A80963-FA84-45E1-9FC5-663ECB61AE84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356" y="4686300"/>
            <a:ext cx="1266092" cy="42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90889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raphic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792415" y="4867277"/>
            <a:ext cx="307975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fld id="{B2DC037B-B229-BD4C-B7B6-C0AEF2B4BC18}" type="slidenum">
              <a:rPr lang="en-US" sz="600">
                <a:solidFill>
                  <a:srgbClr val="5A5A5A"/>
                </a:solidFill>
                <a:cs typeface="Arial" charset="0"/>
              </a:rPr>
              <a:pPr/>
              <a:t>‹#›</a:t>
            </a:fld>
            <a:endParaRPr lang="en-US" sz="600">
              <a:solidFill>
                <a:srgbClr val="5A5A5A"/>
              </a:solidFill>
              <a:cs typeface="Arial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590801" y="4867277"/>
            <a:ext cx="196850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Page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12777" y="4867277"/>
            <a:ext cx="1192213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 dirty="0">
                <a:solidFill>
                  <a:srgbClr val="5A5A5A"/>
                </a:solidFill>
                <a:cs typeface="Arial" charset="0"/>
              </a:rPr>
              <a:t>© 2017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6558"/>
            <a:ext cx="7904456" cy="392415"/>
          </a:xfrm>
        </p:spPr>
        <p:txBody>
          <a:bodyPr/>
          <a:lstStyle>
            <a:lvl1pPr>
              <a:lnSpc>
                <a:spcPts val="3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614601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 / InnerCircle / Think 2018 / 5643 / March 22,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1866653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 1">
    <p:bg>
      <p:bgPr>
        <a:solidFill>
          <a:srgbClr val="253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3466" y="3127249"/>
            <a:ext cx="6795352" cy="542912"/>
          </a:xfrm>
        </p:spPr>
        <p:txBody>
          <a:bodyPr/>
          <a:lstStyle>
            <a:lvl1pPr marL="0" indent="0">
              <a:spcBef>
                <a:spcPts val="990"/>
              </a:spcBef>
              <a:buNone/>
              <a:defRPr sz="2200" baseline="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83466" y="1690981"/>
            <a:ext cx="6795352" cy="1218795"/>
          </a:xfrm>
        </p:spPr>
        <p:txBody>
          <a:bodyPr anchor="b"/>
          <a:lstStyle>
            <a:lvl1pPr>
              <a:defRPr sz="4400" baseline="0">
                <a:solidFill>
                  <a:schemeClr val="bg1"/>
                </a:solidFill>
                <a:latin typeface="HelvNeue Bold for IB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51" y="4589006"/>
            <a:ext cx="558399" cy="21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02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5" y="731521"/>
            <a:ext cx="8568205" cy="276999"/>
          </a:xfrm>
        </p:spPr>
        <p:txBody>
          <a:bodyPr/>
          <a:lstStyle>
            <a:lvl1pPr marL="0" marR="0" indent="0" algn="l" defTabSz="68578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163825" y="1371600"/>
            <a:ext cx="5687845" cy="3086100"/>
          </a:xfrm>
        </p:spPr>
        <p:txBody>
          <a:bodyPr tIns="91440"/>
          <a:lstStyle>
            <a:lvl1pPr marL="0" indent="0">
              <a:lnSpc>
                <a:spcPct val="100000"/>
              </a:lnSpc>
              <a:spcBef>
                <a:spcPts val="810"/>
              </a:spcBef>
              <a:buNone/>
              <a:defRPr sz="1400" baseline="0">
                <a:solidFill>
                  <a:schemeClr val="tx1"/>
                </a:solidFill>
              </a:defRPr>
            </a:lvl1pPr>
            <a:lvl2pPr marL="176209" indent="0">
              <a:buNone/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Rectangle 52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7F3409C-6F8E-402E-9B83-A9B7BD7390D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928CF9-3E59-3A40-88C6-D8E6340724CB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3870305245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86800" cy="276999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3465" y="1370411"/>
            <a:ext cx="4151312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7178" y="1370411"/>
            <a:ext cx="4151313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1"/>
          </p:nvPr>
        </p:nvSpPr>
        <p:spPr>
          <a:xfrm>
            <a:off x="283465" y="3030074"/>
            <a:ext cx="4151312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4587178" y="3030074"/>
            <a:ext cx="4151313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07A9A71-EA24-4104-9476-E93F189E635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E65091-86A7-5449-886D-BEAF8EC65E80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3982100762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731520"/>
            <a:ext cx="3044953" cy="36576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731520"/>
            <a:ext cx="3044953" cy="36576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12798F6-F013-4760-8348-C4FCC72F6FC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FCFA9-A132-7342-AE0B-9FB7E11CB188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1077694789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789785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and Two Content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1416423"/>
            <a:ext cx="3044953" cy="27432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1416423"/>
            <a:ext cx="3044953" cy="27432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2"/>
          </p:nvPr>
        </p:nvSpPr>
        <p:spPr>
          <a:xfrm>
            <a:off x="2441446" y="731521"/>
            <a:ext cx="3044954" cy="479822"/>
          </a:xfrm>
        </p:spPr>
        <p:txBody>
          <a:bodyPr anchor="b"/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HelvNeue Bold for IBM"/>
                <a:cs typeface="Arial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41848" y="731521"/>
            <a:ext cx="3044954" cy="479822"/>
          </a:xfrm>
        </p:spPr>
        <p:txBody>
          <a:bodyPr anchor="b"/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HelvNeue Bold for IBM"/>
                <a:cs typeface="Arial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BA860D7-F945-411E-98F6-33B3F11DB7F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5C08D5-9F89-A041-87B8-E215D7A48842}"/>
              </a:ext>
            </a:extLst>
          </p:cNvPr>
          <p:cNvSpPr txBox="1"/>
          <p:nvPr userDrawn="1"/>
        </p:nvSpPr>
        <p:spPr>
          <a:xfrm>
            <a:off x="178682" y="176230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1792443158"/>
      </p:ext>
    </p:extLst>
  </p:cSld>
  <p:clrMapOvr>
    <a:masterClrMapping/>
  </p:clrMapOvr>
  <p:hf hdr="0" ftr="0" dt="0"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39472" cy="276999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29F62C2-06F1-4256-8BEA-AE6C66652B7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9B413-DCB6-874A-9665-2F7FBB892BD9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1492178886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0800" y="-10160"/>
            <a:ext cx="9194800" cy="51763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39472" cy="276999"/>
          </a:xfrm>
        </p:spPr>
        <p:txBody>
          <a:bodyPr/>
          <a:lstStyle>
            <a:lvl1pPr>
              <a:defRPr sz="2000" b="0">
                <a:solidFill>
                  <a:schemeClr val="bg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29F62C2-06F1-4256-8BEA-AE6C66652B7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5296" y="4872562"/>
            <a:ext cx="357791" cy="13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67900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rple 1 - Section page logos">
    <p:bg>
      <p:bgPr>
        <a:solidFill>
          <a:srgbClr val="7F1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faded-logo-wallpaper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8330" y="2747674"/>
            <a:ext cx="8440547" cy="253746"/>
          </a:xfrm>
        </p:spPr>
        <p:txBody>
          <a:bodyPr/>
          <a:lstStyle>
            <a:lvl1pPr marL="0" indent="0">
              <a:spcBef>
                <a:spcPts val="965"/>
              </a:spcBef>
              <a:buNone/>
              <a:defRPr sz="1608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2920140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219075"/>
            <a:ext cx="8686800" cy="394980"/>
          </a:xfrm>
        </p:spPr>
        <p:txBody>
          <a:bodyPr/>
          <a:lstStyle>
            <a:lvl1pPr marL="0" marR="0" indent="0" algn="l" defTabSz="91437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Table of contents/Agenda template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163825" y="1371600"/>
            <a:ext cx="5687845" cy="3086100"/>
          </a:xfrm>
        </p:spPr>
        <p:txBody>
          <a:bodyPr lIns="0" tIns="91440" bIns="0"/>
          <a:lstStyle>
            <a:lvl1pPr marL="0" indent="0">
              <a:lnSpc>
                <a:spcPts val="1300"/>
              </a:lnSpc>
              <a:spcBef>
                <a:spcPts val="1080"/>
              </a:spcBef>
              <a:buNone/>
              <a:defRPr sz="1200"/>
            </a:lvl1pPr>
          </a:lstStyle>
          <a:p>
            <a:pPr lvl="0"/>
            <a:r>
              <a:rPr lang="en-US" dirty="0"/>
              <a:t>Note that the contents/agenda items are written in sentence case</a:t>
            </a:r>
          </a:p>
          <a:p>
            <a:pPr lvl="0"/>
            <a:r>
              <a:rPr lang="en-US" dirty="0"/>
              <a:t>Title the page “Table of contents” if the document is meant to be read or is a “leave behind.” Use “Agenda” if the document will be presented formally</a:t>
            </a:r>
          </a:p>
          <a:p>
            <a:pPr lvl="0"/>
            <a:r>
              <a:rPr lang="en-US" dirty="0"/>
              <a:t>This page should appear at the beginning of each section, with the highlighted section appearing in blue and bold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Content heading</a:t>
            </a:r>
          </a:p>
        </p:txBody>
      </p:sp>
    </p:spTree>
    <p:extLst>
      <p:ext uri="{BB962C8B-B14F-4D97-AF65-F5344CB8AC3E}">
        <p14:creationId xmlns:p14="http://schemas.microsoft.com/office/powerpoint/2010/main" val="196592506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ide Title and 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731520"/>
            <a:ext cx="3044953" cy="1822078"/>
          </a:xfrm>
        </p:spPr>
        <p:txBody>
          <a:bodyPr>
            <a:noAutofit/>
          </a:bodyPr>
          <a:lstStyle>
            <a:lvl1pPr>
              <a:buClrTx/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2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0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731520"/>
            <a:ext cx="3044953" cy="182207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2441448" y="2753879"/>
            <a:ext cx="3044953" cy="182207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5641848" y="2753879"/>
            <a:ext cx="3044953" cy="182207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34A1CEB-A26D-4DB6-B64A-33B309DB8B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88192-C9C8-004E-AC85-C759115E2842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874325215"/>
      </p:ext>
    </p:extLst>
  </p:cSld>
  <p:clrMapOvr>
    <a:masterClrMapping/>
  </p:clrMapOvr>
  <p:hf hdr="0" ftr="0" dt="0"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phic 41">
            <a:extLst>
              <a:ext uri="{FF2B5EF4-FFF2-40B4-BE49-F238E27FC236}">
                <a16:creationId xmlns:a16="http://schemas.microsoft.com/office/drawing/2014/main" id="{5999553A-CAF8-4B46-8B69-C1DED98298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835" y="3219658"/>
            <a:ext cx="8334332" cy="66522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B0C1002-EDED-47C7-BBA2-0EBFE1FC14DB}"/>
              </a:ext>
            </a:extLst>
          </p:cNvPr>
          <p:cNvSpPr/>
          <p:nvPr userDrawn="1"/>
        </p:nvSpPr>
        <p:spPr>
          <a:xfrm>
            <a:off x="4786884" y="3552272"/>
            <a:ext cx="1282446" cy="15979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61FF7F-8841-44E5-9A7F-42D7389C7783}"/>
              </a:ext>
            </a:extLst>
          </p:cNvPr>
          <p:cNvSpPr/>
          <p:nvPr userDrawn="1"/>
        </p:nvSpPr>
        <p:spPr>
          <a:xfrm>
            <a:off x="6494525" y="3552272"/>
            <a:ext cx="1282446" cy="15979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4049FD-E1B8-46F0-9261-1D12DC233166}"/>
              </a:ext>
            </a:extLst>
          </p:cNvPr>
          <p:cNvSpPr/>
          <p:nvPr userDrawn="1"/>
        </p:nvSpPr>
        <p:spPr>
          <a:xfrm>
            <a:off x="1371600" y="3552272"/>
            <a:ext cx="1282446" cy="15979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8E1F2E-68BD-42F8-B40C-38178837E627}"/>
              </a:ext>
            </a:extLst>
          </p:cNvPr>
          <p:cNvSpPr/>
          <p:nvPr userDrawn="1"/>
        </p:nvSpPr>
        <p:spPr>
          <a:xfrm>
            <a:off x="3079242" y="3552272"/>
            <a:ext cx="1282446" cy="15979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4FE88-C8D9-446D-9CCF-05BB3D62C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5094" y="280552"/>
            <a:ext cx="6613814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585CCA-7E8D-4801-BD69-EE6074D6F7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65636" y="674869"/>
            <a:ext cx="6612731" cy="253035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151A24C-5AE7-4C88-A756-96BF7217B67D}"/>
              </a:ext>
            </a:extLst>
          </p:cNvPr>
          <p:cNvCxnSpPr/>
          <p:nvPr userDrawn="1"/>
        </p:nvCxnSpPr>
        <p:spPr>
          <a:xfrm>
            <a:off x="795760" y="3552272"/>
            <a:ext cx="7587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>
            <a:extLst>
              <a:ext uri="{FF2B5EF4-FFF2-40B4-BE49-F238E27FC236}">
                <a16:creationId xmlns:a16="http://schemas.microsoft.com/office/drawing/2014/main" id="{A8E93428-4ED9-4325-A388-C3ADA2D317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7525" y="1167184"/>
            <a:ext cx="1014984" cy="682981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FF6F2B9C-2242-4858-9F13-D35A8AA12D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7259" y="2056752"/>
            <a:ext cx="1015163" cy="6831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8BA30145-14AC-4F49-90EC-CCD6C9B0341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39499" y="1321573"/>
            <a:ext cx="1015163" cy="6831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FC502391-D2FD-42C0-A3AD-CFBA0E74FD9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148347" y="2280237"/>
            <a:ext cx="1015163" cy="6831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DC5D8DB9-127D-4F50-9EFA-69CCD2DD3FE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35218" y="1408613"/>
            <a:ext cx="1279525" cy="826449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5FA82588-8741-4458-86A7-BD172C98E26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5975354" y="2300961"/>
            <a:ext cx="1015163" cy="6831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E12826DC-5450-4E6F-B4D7-AB820553447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07859" y="1218071"/>
            <a:ext cx="1015163" cy="6831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A29C7905-A84A-435C-ACA8-104D43D8218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45388" y="1752181"/>
            <a:ext cx="1015163" cy="6831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69367B0D-F81F-4674-A1B1-5A454262144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883722" y="2300961"/>
            <a:ext cx="1015163" cy="6831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2F06B201-75A9-4318-9FB7-162ACF26891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61866" y="2983358"/>
            <a:ext cx="2651" cy="432054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83B5AB1-7EBB-41FA-91A7-C559D3C99B65}"/>
              </a:ext>
            </a:extLst>
          </p:cNvPr>
          <p:cNvCxnSpPr/>
          <p:nvPr userDrawn="1"/>
        </p:nvCxnSpPr>
        <p:spPr>
          <a:xfrm>
            <a:off x="1872681" y="1870271"/>
            <a:ext cx="0" cy="155676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E9CD576-7A1C-4CD4-9D8A-7B399C2CA3B1}"/>
              </a:ext>
            </a:extLst>
          </p:cNvPr>
          <p:cNvCxnSpPr>
            <a:cxnSpLocks/>
          </p:cNvCxnSpPr>
          <p:nvPr userDrawn="1"/>
        </p:nvCxnSpPr>
        <p:spPr>
          <a:xfrm>
            <a:off x="2543187" y="2738949"/>
            <a:ext cx="0" cy="6407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BD786A0-A137-4606-ADCE-C6927B42099B}"/>
              </a:ext>
            </a:extLst>
          </p:cNvPr>
          <p:cNvCxnSpPr/>
          <p:nvPr userDrawn="1"/>
        </p:nvCxnSpPr>
        <p:spPr>
          <a:xfrm>
            <a:off x="7115484" y="1898040"/>
            <a:ext cx="0" cy="155676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815CBB7-9DB2-4084-9FAD-EAF1EC4885E3}"/>
              </a:ext>
            </a:extLst>
          </p:cNvPr>
          <p:cNvCxnSpPr>
            <a:cxnSpLocks/>
          </p:cNvCxnSpPr>
          <p:nvPr userDrawn="1"/>
        </p:nvCxnSpPr>
        <p:spPr>
          <a:xfrm>
            <a:off x="7751861" y="2435282"/>
            <a:ext cx="0" cy="98561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F26B1C5-95B6-45FA-A9CD-A905D2137F41}"/>
              </a:ext>
            </a:extLst>
          </p:cNvPr>
          <p:cNvCxnSpPr>
            <a:cxnSpLocks/>
            <a:stCxn id="55" idx="2"/>
          </p:cNvCxnSpPr>
          <p:nvPr userDrawn="1"/>
        </p:nvCxnSpPr>
        <p:spPr>
          <a:xfrm flipH="1">
            <a:off x="8391197" y="2984062"/>
            <a:ext cx="107" cy="43683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AFA7F4-DFBA-48DD-A963-33300EA6DCB7}"/>
              </a:ext>
            </a:extLst>
          </p:cNvPr>
          <p:cNvCxnSpPr>
            <a:cxnSpLocks/>
          </p:cNvCxnSpPr>
          <p:nvPr userDrawn="1"/>
        </p:nvCxnSpPr>
        <p:spPr>
          <a:xfrm>
            <a:off x="5205858" y="2235062"/>
            <a:ext cx="0" cy="121974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71">
            <a:extLst>
              <a:ext uri="{FF2B5EF4-FFF2-40B4-BE49-F238E27FC236}">
                <a16:creationId xmlns:a16="http://schemas.microsoft.com/office/drawing/2014/main" id="{FA075AB9-B34D-4B15-BCFC-4BF1B6243A9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67682" y="2960058"/>
            <a:ext cx="2651" cy="432054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CD61995-16DF-4B2C-89CB-A72CAF07D9B3}"/>
              </a:ext>
            </a:extLst>
          </p:cNvPr>
          <p:cNvCxnSpPr>
            <a:cxnSpLocks/>
            <a:endCxn id="84" idx="0"/>
          </p:cNvCxnSpPr>
          <p:nvPr userDrawn="1"/>
        </p:nvCxnSpPr>
        <p:spPr>
          <a:xfrm flipH="1">
            <a:off x="3933098" y="2900523"/>
            <a:ext cx="6514" cy="46004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>
            <a:extLst>
              <a:ext uri="{FF2B5EF4-FFF2-40B4-BE49-F238E27FC236}">
                <a16:creationId xmlns:a16="http://schemas.microsoft.com/office/drawing/2014/main" id="{C8CEB2D1-FD5A-4675-9E26-EEA68EFB9B8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73500" y="2983358"/>
            <a:ext cx="2651" cy="432054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F8628E3-930B-41FE-A903-DB4F8A73E3F2}"/>
              </a:ext>
            </a:extLst>
          </p:cNvPr>
          <p:cNvCxnSpPr>
            <a:cxnSpLocks/>
          </p:cNvCxnSpPr>
          <p:nvPr userDrawn="1"/>
        </p:nvCxnSpPr>
        <p:spPr>
          <a:xfrm>
            <a:off x="5842406" y="2235062"/>
            <a:ext cx="0" cy="118583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 Placeholder 76">
            <a:extLst>
              <a:ext uri="{FF2B5EF4-FFF2-40B4-BE49-F238E27FC236}">
                <a16:creationId xmlns:a16="http://schemas.microsoft.com/office/drawing/2014/main" id="{E5A98CC2-08EF-44B9-8B89-5C46257219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8909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DEC</a:t>
            </a:r>
            <a:endParaRPr lang="ru-RU" dirty="0"/>
          </a:p>
        </p:txBody>
      </p:sp>
      <p:sp>
        <p:nvSpPr>
          <p:cNvPr id="80" name="Text Placeholder 76">
            <a:extLst>
              <a:ext uri="{FF2B5EF4-FFF2-40B4-BE49-F238E27FC236}">
                <a16:creationId xmlns:a16="http://schemas.microsoft.com/office/drawing/2014/main" id="{F4DC2690-03AF-4032-8ED5-C3D1D4EC32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098" y="3360248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DEC</a:t>
            </a:r>
            <a:endParaRPr lang="ru-RU" dirty="0"/>
          </a:p>
        </p:txBody>
      </p:sp>
      <p:sp>
        <p:nvSpPr>
          <p:cNvPr id="81" name="Text Placeholder 76">
            <a:extLst>
              <a:ext uri="{FF2B5EF4-FFF2-40B4-BE49-F238E27FC236}">
                <a16:creationId xmlns:a16="http://schemas.microsoft.com/office/drawing/2014/main" id="{0AF910D7-25F6-4C1D-BD02-BA0984AD56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77506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JUN</a:t>
            </a:r>
            <a:endParaRPr lang="ru-RU" dirty="0"/>
          </a:p>
        </p:txBody>
      </p:sp>
      <p:sp>
        <p:nvSpPr>
          <p:cNvPr id="82" name="Text Placeholder 76">
            <a:extLst>
              <a:ext uri="{FF2B5EF4-FFF2-40B4-BE49-F238E27FC236}">
                <a16:creationId xmlns:a16="http://schemas.microsoft.com/office/drawing/2014/main" id="{978CD251-9E38-4039-B45B-81542FDA1D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95342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JAN</a:t>
            </a:r>
            <a:endParaRPr lang="ru-RU" dirty="0"/>
          </a:p>
        </p:txBody>
      </p:sp>
      <p:sp>
        <p:nvSpPr>
          <p:cNvPr id="83" name="Text Placeholder 76">
            <a:extLst>
              <a:ext uri="{FF2B5EF4-FFF2-40B4-BE49-F238E27FC236}">
                <a16:creationId xmlns:a16="http://schemas.microsoft.com/office/drawing/2014/main" id="{8862AB59-B495-40FF-A96A-A50D5CB73D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4640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APR</a:t>
            </a:r>
            <a:endParaRPr lang="ru-RU" dirty="0"/>
          </a:p>
        </p:txBody>
      </p:sp>
      <p:sp>
        <p:nvSpPr>
          <p:cNvPr id="84" name="Text Placeholder 76">
            <a:extLst>
              <a:ext uri="{FF2B5EF4-FFF2-40B4-BE49-F238E27FC236}">
                <a16:creationId xmlns:a16="http://schemas.microsoft.com/office/drawing/2014/main" id="{4C07DD8A-3623-4BD9-8482-B9476DAB2DF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1073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MAY</a:t>
            </a:r>
            <a:endParaRPr lang="ru-RU" dirty="0"/>
          </a:p>
        </p:txBody>
      </p:sp>
      <p:sp>
        <p:nvSpPr>
          <p:cNvPr id="85" name="Text Placeholder 76">
            <a:extLst>
              <a:ext uri="{FF2B5EF4-FFF2-40B4-BE49-F238E27FC236}">
                <a16:creationId xmlns:a16="http://schemas.microsoft.com/office/drawing/2014/main" id="{18C43019-5630-404E-8141-4CD73CCF36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831775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FEB</a:t>
            </a:r>
            <a:endParaRPr lang="ru-RU" dirty="0"/>
          </a:p>
        </p:txBody>
      </p:sp>
      <p:sp>
        <p:nvSpPr>
          <p:cNvPr id="86" name="Text Placeholder 76">
            <a:extLst>
              <a:ext uri="{FF2B5EF4-FFF2-40B4-BE49-F238E27FC236}">
                <a16:creationId xmlns:a16="http://schemas.microsoft.com/office/drawing/2014/main" id="{0D5E5F87-7E75-4564-A62F-925E01D0E7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13938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JUL</a:t>
            </a:r>
            <a:endParaRPr lang="ru-RU" dirty="0"/>
          </a:p>
        </p:txBody>
      </p:sp>
      <p:sp>
        <p:nvSpPr>
          <p:cNvPr id="87" name="Text Placeholder 76">
            <a:extLst>
              <a:ext uri="{FF2B5EF4-FFF2-40B4-BE49-F238E27FC236}">
                <a16:creationId xmlns:a16="http://schemas.microsoft.com/office/drawing/2014/main" id="{FE474046-809E-41C2-A82A-63A59EC94E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650371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AUG</a:t>
            </a:r>
            <a:endParaRPr lang="ru-RU" dirty="0"/>
          </a:p>
        </p:txBody>
      </p:sp>
      <p:sp>
        <p:nvSpPr>
          <p:cNvPr id="88" name="Text Placeholder 76">
            <a:extLst>
              <a:ext uri="{FF2B5EF4-FFF2-40B4-BE49-F238E27FC236}">
                <a16:creationId xmlns:a16="http://schemas.microsoft.com/office/drawing/2014/main" id="{57AE7F50-477B-4B5E-89D9-3CE27F8BDE9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68207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MAR</a:t>
            </a:r>
            <a:endParaRPr lang="ru-RU" dirty="0"/>
          </a:p>
        </p:txBody>
      </p:sp>
      <p:sp>
        <p:nvSpPr>
          <p:cNvPr id="89" name="Text Placeholder 76">
            <a:extLst>
              <a:ext uri="{FF2B5EF4-FFF2-40B4-BE49-F238E27FC236}">
                <a16:creationId xmlns:a16="http://schemas.microsoft.com/office/drawing/2014/main" id="{9F4C2F2B-2B5A-4AA7-8AF9-86FD697DC92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86804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SEP</a:t>
            </a:r>
            <a:endParaRPr lang="ru-RU" dirty="0"/>
          </a:p>
        </p:txBody>
      </p:sp>
      <p:sp>
        <p:nvSpPr>
          <p:cNvPr id="90" name="Text Placeholder 76">
            <a:extLst>
              <a:ext uri="{FF2B5EF4-FFF2-40B4-BE49-F238E27FC236}">
                <a16:creationId xmlns:a16="http://schemas.microsoft.com/office/drawing/2014/main" id="{C66035AF-713A-4F11-A3A3-6D662CF569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23237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OCT</a:t>
            </a:r>
            <a:endParaRPr lang="ru-RU" dirty="0"/>
          </a:p>
        </p:txBody>
      </p:sp>
      <p:sp>
        <p:nvSpPr>
          <p:cNvPr id="91" name="Text Placeholder 76">
            <a:extLst>
              <a:ext uri="{FF2B5EF4-FFF2-40B4-BE49-F238E27FC236}">
                <a16:creationId xmlns:a16="http://schemas.microsoft.com/office/drawing/2014/main" id="{A469C081-9B6B-48BC-993C-A6E3B0B19BD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59669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NOV</a:t>
            </a:r>
            <a:endParaRPr lang="ru-RU" dirty="0"/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89B19B41-BDC6-46D8-975C-2D06E14B616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83453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4" name="Text Placeholder 92">
            <a:extLst>
              <a:ext uri="{FF2B5EF4-FFF2-40B4-BE49-F238E27FC236}">
                <a16:creationId xmlns:a16="http://schemas.microsoft.com/office/drawing/2014/main" id="{7001B197-A958-4E16-AD2D-63EC156A411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3452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96" name="Text Placeholder 92">
            <a:extLst>
              <a:ext uri="{FF2B5EF4-FFF2-40B4-BE49-F238E27FC236}">
                <a16:creationId xmlns:a16="http://schemas.microsoft.com/office/drawing/2014/main" id="{88A84FA1-0D73-49A8-A3D2-E005CD4835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91320" y="1371145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7" name="Text Placeholder 92">
            <a:extLst>
              <a:ext uri="{FF2B5EF4-FFF2-40B4-BE49-F238E27FC236}">
                <a16:creationId xmlns:a16="http://schemas.microsoft.com/office/drawing/2014/main" id="{1A902C94-49C3-42E7-B3C0-054980C59F0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1319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98" name="Text Placeholder 92">
            <a:extLst>
              <a:ext uri="{FF2B5EF4-FFF2-40B4-BE49-F238E27FC236}">
                <a16:creationId xmlns:a16="http://schemas.microsoft.com/office/drawing/2014/main" id="{6A588BD3-5A93-4BE0-A97C-3F91F703D88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187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9" name="Text Placeholder 92">
            <a:extLst>
              <a:ext uri="{FF2B5EF4-FFF2-40B4-BE49-F238E27FC236}">
                <a16:creationId xmlns:a16="http://schemas.microsoft.com/office/drawing/2014/main" id="{CF518451-83D4-424A-A603-376701099B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187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0" name="Text Placeholder 92">
            <a:extLst>
              <a:ext uri="{FF2B5EF4-FFF2-40B4-BE49-F238E27FC236}">
                <a16:creationId xmlns:a16="http://schemas.microsoft.com/office/drawing/2014/main" id="{67D5CA08-D877-4DB8-B59F-E80836A783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07055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1" name="Text Placeholder 92">
            <a:extLst>
              <a:ext uri="{FF2B5EF4-FFF2-40B4-BE49-F238E27FC236}">
                <a16:creationId xmlns:a16="http://schemas.microsoft.com/office/drawing/2014/main" id="{4787E4F4-A253-4A99-8126-FBAA70686F4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07054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2" name="Text Placeholder 92">
            <a:extLst>
              <a:ext uri="{FF2B5EF4-FFF2-40B4-BE49-F238E27FC236}">
                <a16:creationId xmlns:a16="http://schemas.microsoft.com/office/drawing/2014/main" id="{AE0790DD-E8BD-43EC-AA51-7CB68DD20E9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515917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3" name="Text Placeholder 92">
            <a:extLst>
              <a:ext uri="{FF2B5EF4-FFF2-40B4-BE49-F238E27FC236}">
                <a16:creationId xmlns:a16="http://schemas.microsoft.com/office/drawing/2014/main" id="{2577F593-79D3-424D-A032-7ECBD1D6FAF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515917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4" name="Text Placeholder 92">
            <a:extLst>
              <a:ext uri="{FF2B5EF4-FFF2-40B4-BE49-F238E27FC236}">
                <a16:creationId xmlns:a16="http://schemas.microsoft.com/office/drawing/2014/main" id="{3CB5E2EE-85C4-4CB5-8BE5-865C93896A7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27249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5" name="Text Placeholder 92">
            <a:extLst>
              <a:ext uri="{FF2B5EF4-FFF2-40B4-BE49-F238E27FC236}">
                <a16:creationId xmlns:a16="http://schemas.microsoft.com/office/drawing/2014/main" id="{727741F9-FB7A-4DF0-81F7-BC37853C7AA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7248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6" name="Text Placeholder 92">
            <a:extLst>
              <a:ext uri="{FF2B5EF4-FFF2-40B4-BE49-F238E27FC236}">
                <a16:creationId xmlns:a16="http://schemas.microsoft.com/office/drawing/2014/main" id="{9AA76CF9-6430-4F34-A84A-8AEDB9AC532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338580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7" name="Text Placeholder 92">
            <a:extLst>
              <a:ext uri="{FF2B5EF4-FFF2-40B4-BE49-F238E27FC236}">
                <a16:creationId xmlns:a16="http://schemas.microsoft.com/office/drawing/2014/main" id="{F8718C69-DBC9-43FE-B643-B1F6ACA11C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338580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8" name="Text Placeholder 92">
            <a:extLst>
              <a:ext uri="{FF2B5EF4-FFF2-40B4-BE49-F238E27FC236}">
                <a16:creationId xmlns:a16="http://schemas.microsoft.com/office/drawing/2014/main" id="{7D1759ED-E404-427D-B97C-E51C74C374F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249912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9" name="Text Placeholder 92">
            <a:extLst>
              <a:ext uri="{FF2B5EF4-FFF2-40B4-BE49-F238E27FC236}">
                <a16:creationId xmlns:a16="http://schemas.microsoft.com/office/drawing/2014/main" id="{F49372DD-8792-4F5E-A97E-777095F8FA6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49911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0" name="Text Placeholder 92">
            <a:extLst>
              <a:ext uri="{FF2B5EF4-FFF2-40B4-BE49-F238E27FC236}">
                <a16:creationId xmlns:a16="http://schemas.microsoft.com/office/drawing/2014/main" id="{96DC320A-FF03-4C0F-841F-A1A83760806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162813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1" name="Text Placeholder 92">
            <a:extLst>
              <a:ext uri="{FF2B5EF4-FFF2-40B4-BE49-F238E27FC236}">
                <a16:creationId xmlns:a16="http://schemas.microsoft.com/office/drawing/2014/main" id="{F7EF0281-DC79-47E0-9F16-7739D368B24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162813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2" name="Text Placeholder 92">
            <a:extLst>
              <a:ext uri="{FF2B5EF4-FFF2-40B4-BE49-F238E27FC236}">
                <a16:creationId xmlns:a16="http://schemas.microsoft.com/office/drawing/2014/main" id="{D7C68C9E-596F-4C21-9730-FCD6C1A3C48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069515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3" name="Text Placeholder 92">
            <a:extLst>
              <a:ext uri="{FF2B5EF4-FFF2-40B4-BE49-F238E27FC236}">
                <a16:creationId xmlns:a16="http://schemas.microsoft.com/office/drawing/2014/main" id="{CC380F73-C90F-4AAA-AE5B-063016DC71C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069514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4" name="Text Placeholder 92">
            <a:extLst>
              <a:ext uri="{FF2B5EF4-FFF2-40B4-BE49-F238E27FC236}">
                <a16:creationId xmlns:a16="http://schemas.microsoft.com/office/drawing/2014/main" id="{9520F3C5-0987-4517-B0EE-4E412FD9C0B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976217" y="245069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5" name="Text Placeholder 92">
            <a:extLst>
              <a:ext uri="{FF2B5EF4-FFF2-40B4-BE49-F238E27FC236}">
                <a16:creationId xmlns:a16="http://schemas.microsoft.com/office/drawing/2014/main" id="{18B7EE9A-2CF8-4F1B-989E-4D6B081D3F4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976216" y="2603458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6" name="Text Placeholder 92">
            <a:extLst>
              <a:ext uri="{FF2B5EF4-FFF2-40B4-BE49-F238E27FC236}">
                <a16:creationId xmlns:a16="http://schemas.microsoft.com/office/drawing/2014/main" id="{358A9693-91C8-4CDB-AC04-2FE5D32AC5C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882919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7" name="Text Placeholder 92">
            <a:extLst>
              <a:ext uri="{FF2B5EF4-FFF2-40B4-BE49-F238E27FC236}">
                <a16:creationId xmlns:a16="http://schemas.microsoft.com/office/drawing/2014/main" id="{88F651C4-2FDC-4A2D-B5D1-1E752BEBDCF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882918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20" name="Text Placeholder 92">
            <a:extLst>
              <a:ext uri="{FF2B5EF4-FFF2-40B4-BE49-F238E27FC236}">
                <a16:creationId xmlns:a16="http://schemas.microsoft.com/office/drawing/2014/main" id="{06775BE6-0710-4B20-8C16-DBF3B866006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48987" y="2680786"/>
            <a:ext cx="1010639" cy="325437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PROJECT</a:t>
            </a:r>
            <a:br>
              <a:rPr lang="en-US" dirty="0"/>
            </a:br>
            <a:r>
              <a:rPr lang="en-US" dirty="0"/>
              <a:t>START</a:t>
            </a:r>
          </a:p>
        </p:txBody>
      </p:sp>
      <p:sp>
        <p:nvSpPr>
          <p:cNvPr id="122" name="Text Placeholder 92">
            <a:extLst>
              <a:ext uri="{FF2B5EF4-FFF2-40B4-BE49-F238E27FC236}">
                <a16:creationId xmlns:a16="http://schemas.microsoft.com/office/drawing/2014/main" id="{777F0E57-9D42-4F72-8D6D-4BE03FC71F0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7505" y="4045109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tx2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Q1</a:t>
            </a:r>
            <a:endParaRPr lang="ru-RU" dirty="0"/>
          </a:p>
        </p:txBody>
      </p:sp>
      <p:sp>
        <p:nvSpPr>
          <p:cNvPr id="123" name="Text Placeholder 92">
            <a:extLst>
              <a:ext uri="{FF2B5EF4-FFF2-40B4-BE49-F238E27FC236}">
                <a16:creationId xmlns:a16="http://schemas.microsoft.com/office/drawing/2014/main" id="{AC38C51F-FEF5-4ABC-A91E-2BEAAD0B16E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7505" y="4427833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4" name="Text Placeholder 92">
            <a:extLst>
              <a:ext uri="{FF2B5EF4-FFF2-40B4-BE49-F238E27FC236}">
                <a16:creationId xmlns:a16="http://schemas.microsoft.com/office/drawing/2014/main" id="{89620B00-4C09-4C77-BB19-F22F0928D3A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215147" y="4058617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Q2</a:t>
            </a:r>
            <a:endParaRPr lang="ru-RU" dirty="0"/>
          </a:p>
        </p:txBody>
      </p:sp>
      <p:sp>
        <p:nvSpPr>
          <p:cNvPr id="125" name="Text Placeholder 92">
            <a:extLst>
              <a:ext uri="{FF2B5EF4-FFF2-40B4-BE49-F238E27FC236}">
                <a16:creationId xmlns:a16="http://schemas.microsoft.com/office/drawing/2014/main" id="{7F740E72-128A-47CB-944C-6364E308697E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215147" y="4441340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6" name="Text Placeholder 92">
            <a:extLst>
              <a:ext uri="{FF2B5EF4-FFF2-40B4-BE49-F238E27FC236}">
                <a16:creationId xmlns:a16="http://schemas.microsoft.com/office/drawing/2014/main" id="{9A2F611C-4E32-4954-A71A-9D325D3635F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922789" y="4045648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2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Q3</a:t>
            </a:r>
            <a:endParaRPr lang="ru-RU" dirty="0"/>
          </a:p>
        </p:txBody>
      </p:sp>
      <p:sp>
        <p:nvSpPr>
          <p:cNvPr id="127" name="Text Placeholder 92">
            <a:extLst>
              <a:ext uri="{FF2B5EF4-FFF2-40B4-BE49-F238E27FC236}">
                <a16:creationId xmlns:a16="http://schemas.microsoft.com/office/drawing/2014/main" id="{6BECFCA3-3003-4E1C-B95A-77F0E24555D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922789" y="4428371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8" name="Text Placeholder 92">
            <a:extLst>
              <a:ext uri="{FF2B5EF4-FFF2-40B4-BE49-F238E27FC236}">
                <a16:creationId xmlns:a16="http://schemas.microsoft.com/office/drawing/2014/main" id="{ADC5ADB7-1218-43F3-8DF4-23F099ECCEB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630431" y="4058617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4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Q4</a:t>
            </a:r>
            <a:endParaRPr lang="ru-RU" dirty="0"/>
          </a:p>
        </p:txBody>
      </p:sp>
      <p:sp>
        <p:nvSpPr>
          <p:cNvPr id="129" name="Text Placeholder 92">
            <a:extLst>
              <a:ext uri="{FF2B5EF4-FFF2-40B4-BE49-F238E27FC236}">
                <a16:creationId xmlns:a16="http://schemas.microsoft.com/office/drawing/2014/main" id="{371EA831-AF53-4C92-875F-48C5C459B32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630431" y="4441340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FC68F7B-5133-454C-ABD3-DD4A945CB90F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AB77517-CDCC-0641-9AA0-1F9E10AEEF2C}"/>
              </a:ext>
            </a:extLst>
          </p:cNvPr>
          <p:cNvCxnSpPr>
            <a:cxnSpLocks/>
            <a:endCxn id="81" idx="1"/>
          </p:cNvCxnSpPr>
          <p:nvPr userDrawn="1"/>
        </p:nvCxnSpPr>
        <p:spPr>
          <a:xfrm>
            <a:off x="4433749" y="2967713"/>
            <a:ext cx="0" cy="44900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Graphic 117">
            <a:extLst>
              <a:ext uri="{FF2B5EF4-FFF2-40B4-BE49-F238E27FC236}">
                <a16:creationId xmlns:a16="http://schemas.microsoft.com/office/drawing/2014/main" id="{00B47A1E-8904-E245-A58D-CB7BE505F56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080696" y="2223468"/>
            <a:ext cx="1015163" cy="683100"/>
          </a:xfrm>
          <a:prstGeom prst="rect">
            <a:avLst/>
          </a:prstGeom>
        </p:spPr>
      </p:pic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B68B2B8-B622-9D4D-9F73-0B320A8C7800}"/>
              </a:ext>
            </a:extLst>
          </p:cNvPr>
          <p:cNvCxnSpPr>
            <a:cxnSpLocks/>
            <a:stCxn id="104" idx="0"/>
          </p:cNvCxnSpPr>
          <p:nvPr userDrawn="1"/>
        </p:nvCxnSpPr>
        <p:spPr>
          <a:xfrm flipH="1">
            <a:off x="3922332" y="1922768"/>
            <a:ext cx="10236" cy="31956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17384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42863"/>
            <a:ext cx="9144000" cy="424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6" descr="blue-tri-color-logo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2164" y="4765675"/>
            <a:ext cx="4699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531352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31352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30552"/>
            <a:ext cx="8558784" cy="630936"/>
          </a:xfrm>
        </p:spPr>
        <p:txBody>
          <a:bodyPr anchor="b" anchorCtr="0"/>
          <a:lstStyle>
            <a:lvl1pPr>
              <a:defRPr sz="48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664400908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1">
    <p:bg>
      <p:bgPr>
        <a:solidFill>
          <a:srgbClr val="00B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88920"/>
            <a:ext cx="8531352" cy="338554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1708240672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7">
    <p:bg>
      <p:bgPr>
        <a:solidFill>
          <a:srgbClr val="AB1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88920"/>
            <a:ext cx="8531352" cy="338554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17203204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460232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4080510"/>
            <a:ext cx="8503920" cy="394980"/>
          </a:xfrm>
        </p:spPr>
        <p:txBody>
          <a:bodyPr/>
          <a:lstStyle>
            <a:lvl1pPr>
              <a:defRPr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Full bleed images preferred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9184" y="4491990"/>
            <a:ext cx="8503920" cy="548640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6D6E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rtl="0" fontAlgn="base"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Text over top of full bleed images would be in white or a color from the color palette that would offer good contrast. Also, colored text in Arial Bold would have greater impact.</a:t>
            </a:r>
          </a:p>
        </p:txBody>
      </p:sp>
    </p:spTree>
    <p:extLst>
      <p:ext uri="{BB962C8B-B14F-4D97-AF65-F5344CB8AC3E}">
        <p14:creationId xmlns:p14="http://schemas.microsoft.com/office/powerpoint/2010/main" val="2919622142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ded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339471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943352"/>
            <a:ext cx="8503920" cy="225703"/>
          </a:xfrm>
        </p:spPr>
        <p:txBody>
          <a:bodyPr/>
          <a:lstStyle>
            <a:lvl1pPr>
              <a:defRPr sz="16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Images also have more impact if they can bleed 3 sides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4149090"/>
            <a:ext cx="7315200" cy="685800"/>
          </a:xfrm>
        </p:spPr>
        <p:txBody>
          <a:bodyPr/>
          <a:lstStyle>
            <a:lvl1pPr marL="0" indent="0">
              <a:buNone/>
              <a:defRPr kern="1200">
                <a:solidFill>
                  <a:srgbClr val="6D6E70"/>
                </a:solidFill>
              </a:defRPr>
            </a:lvl1pPr>
          </a:lstStyle>
          <a:p>
            <a:pPr lvl="0"/>
            <a:r>
              <a:rPr lang="en-US" dirty="0"/>
              <a:t>Text under partial bleed images would be in 70% black or a color from the color palette. Also, colored text in Arial Bold would have greater impact.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88635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524" y="113419"/>
            <a:ext cx="8109155" cy="377429"/>
          </a:xfrm>
        </p:spPr>
        <p:txBody>
          <a:bodyPr>
            <a:noAutofit/>
          </a:bodyPr>
          <a:lstStyle>
            <a:lvl1pPr>
              <a:defRPr sz="157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971550"/>
            <a:ext cx="7543800" cy="3543300"/>
          </a:xfrm>
          <a:prstGeom prst="rect">
            <a:avLst/>
          </a:prstGeom>
        </p:spPr>
        <p:txBody>
          <a:bodyPr/>
          <a:lstStyle>
            <a:lvl1pPr>
              <a:spcBef>
                <a:spcPts val="675"/>
              </a:spcBef>
              <a:defRPr sz="1013"/>
            </a:lvl1pPr>
            <a:lvl2pPr>
              <a:defRPr sz="900"/>
            </a:lvl2pPr>
            <a:lvl3pPr>
              <a:defRPr sz="788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675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 userDrawn="1"/>
        </p:nvGraphicFramePr>
        <p:xfrm>
          <a:off x="-6816" y="525342"/>
          <a:ext cx="9150816" cy="34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8" name="Drawing" r:id="rId3" imgW="2523600" imgH="32400" progId="FLW3Drawing">
                  <p:embed/>
                </p:oleObj>
              </mc:Choice>
              <mc:Fallback>
                <p:oleObj name="Drawing" r:id="rId3" imgW="2523600" imgH="32400" progId="FLW3Drawing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6816" y="525342"/>
                        <a:ext cx="9150816" cy="342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0179091"/>
      </p:ext>
    </p:extLst>
  </p:cSld>
  <p:clrMapOvr>
    <a:masterClrMapping/>
  </p:clrMapOvr>
  <p:transition spd="med">
    <p:fade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450819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08" y="194338"/>
            <a:ext cx="8412388" cy="457195"/>
          </a:xfrm>
        </p:spPr>
        <p:txBody>
          <a:bodyPr/>
          <a:lstStyle>
            <a:lvl1pPr>
              <a:defRPr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808" y="1017289"/>
            <a:ext cx="8412388" cy="3657560"/>
          </a:xfrm>
        </p:spPr>
        <p:txBody>
          <a:bodyPr/>
          <a:lstStyle>
            <a:lvl1pPr marL="341297" indent="-341297">
              <a:defRPr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1pPr>
            <a:lvl2pPr marL="682591" indent="-336533">
              <a:defRPr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2pPr>
            <a:lvl3pPr marL="917529" indent="-234938">
              <a:defRPr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3pPr>
            <a:lvl4pPr marL="1141357" indent="0">
              <a:defRPr sz="1400"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4pPr>
            <a:lvl5pPr marL="1258825" indent="0">
              <a:defRPr sz="1400"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841985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</a:t>
            </a:r>
            <a:r>
              <a:rPr lang="de-DE" dirty="0" err="1"/>
              <a:t>Month</a:t>
            </a:r>
            <a:r>
              <a:rPr lang="de-DE" dirty="0"/>
              <a:t> XX, 2017 / © 2017 IBM Corporation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1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4705352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226" y="405274"/>
            <a:ext cx="4297421" cy="3687650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 userDrawn="1"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240047"/>
            <a:ext cx="521589" cy="211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686" y="4584701"/>
            <a:ext cx="1620427" cy="4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966099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S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39B560-3B8A-2E42-9933-82876E9B41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7"/>
            <a:ext cx="9144000" cy="514099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7553" y="824754"/>
            <a:ext cx="6320118" cy="3272119"/>
          </a:xfrm>
        </p:spPr>
        <p:txBody>
          <a:bodyPr/>
          <a:lstStyle>
            <a:lvl1pPr>
              <a:lnSpc>
                <a:spcPct val="90000"/>
              </a:lnSpc>
              <a:defRPr sz="26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5738039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643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28601" y="1136650"/>
            <a:ext cx="8686800" cy="3562350"/>
          </a:xfrm>
        </p:spPr>
        <p:txBody>
          <a:bodyPr/>
          <a:lstStyle>
            <a:lvl1pPr marL="285736" marR="0" indent="-285736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.AppleSystemUIFont" charset="-120"/>
              <a:buChar char="−"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3863037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047287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6904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92039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8046821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8686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8686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1872762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4114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568227641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8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10467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5187462" cy="4520805"/>
          </a:xfrm>
        </p:spPr>
        <p:txBody>
          <a:bodyPr/>
          <a:lstStyle>
            <a:lvl1pPr marL="117469" indent="-11746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317894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01164"/>
            <a:ext cx="4114800" cy="40383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701163"/>
            <a:ext cx="4114800" cy="3992344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5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3777679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4013467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4114800" cy="356451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8"/>
            <a:ext cx="4114800" cy="356450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0733678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1056896"/>
            <a:ext cx="4114800" cy="362623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056896"/>
            <a:ext cx="4114800" cy="362623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8844209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6"/>
            <a:ext cx="1828800" cy="3564508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18640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9690881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2"/>
            <a:ext cx="4114800" cy="355917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672202678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0"/>
            <a:ext cx="1828800" cy="3559174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23950"/>
            <a:ext cx="1828800" cy="3559174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376320407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0"/>
            <a:ext cx="4114800" cy="34754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2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23952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8883488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6"/>
            <a:ext cx="4114800" cy="347547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6"/>
            <a:ext cx="4114800" cy="347547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502164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2372448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429714813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02465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51130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7"/>
            <a:ext cx="4114800" cy="346205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1334774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803931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344572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4144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851087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641909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16766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7"/>
            <a:ext cx="1828800" cy="3474770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863127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1123956"/>
            <a:ext cx="6400800" cy="3367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431727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9876158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365048486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123955"/>
            <a:ext cx="4215008" cy="3423439"/>
          </a:xfrm>
        </p:spPr>
        <p:txBody>
          <a:bodyPr/>
          <a:lstStyle>
            <a:lvl1pPr marL="117469" indent="-117469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7650882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6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7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962284939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68696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36258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448140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 sz="1100"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8164668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2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01648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4147" y="2151240"/>
            <a:ext cx="5935133" cy="926422"/>
          </a:xfrm>
        </p:spPr>
        <p:txBody>
          <a:bodyPr anchor="b" anchorCtr="0">
            <a:noAutofit/>
          </a:bodyPr>
          <a:lstStyle>
            <a:lvl1pPr algn="l">
              <a:lnSpc>
                <a:spcPct val="85000"/>
              </a:lnSpc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4001" y="3094861"/>
            <a:ext cx="5943600" cy="648134"/>
          </a:xfrm>
        </p:spPr>
        <p:txBody>
          <a:bodyPr tIns="0"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455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1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6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2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76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3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8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4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07619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4" y="0"/>
            <a:ext cx="4532923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6" name="Subtitle 2"/>
          <p:cNvSpPr>
            <a:spLocks noGrp="1"/>
          </p:cNvSpPr>
          <p:nvPr>
            <p:ph type="subTitle" idx="11"/>
          </p:nvPr>
        </p:nvSpPr>
        <p:spPr>
          <a:xfrm>
            <a:off x="412088" y="1771740"/>
            <a:ext cx="3563993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rgbClr val="000000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592692"/>
            <a:ext cx="3627369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265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49" name="Rectangle 48"/>
          <p:cNvSpPr/>
          <p:nvPr userDrawn="1"/>
        </p:nvSpPr>
        <p:spPr>
          <a:xfrm>
            <a:off x="4532924" y="0"/>
            <a:ext cx="1699242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548999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4" y="0"/>
            <a:ext cx="4532923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10311" y="602460"/>
            <a:ext cx="3487615" cy="1672253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96" name="Subtitle 2"/>
          <p:cNvSpPr>
            <a:spLocks noGrp="1"/>
          </p:cNvSpPr>
          <p:nvPr>
            <p:ph type="subTitle" idx="11"/>
          </p:nvPr>
        </p:nvSpPr>
        <p:spPr>
          <a:xfrm>
            <a:off x="412087" y="2748642"/>
            <a:ext cx="3495608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rgbClr val="000000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8755434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60349672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39458239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3" y="3"/>
            <a:ext cx="9144001" cy="5143501"/>
          </a:xfrm>
          <a:prstGeom prst="rect">
            <a:avLst/>
          </a:prstGeom>
          <a:solidFill>
            <a:srgbClr val="18A4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84717916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49" name="Rectangle 48"/>
          <p:cNvSpPr/>
          <p:nvPr userDrawn="1"/>
        </p:nvSpPr>
        <p:spPr>
          <a:xfrm>
            <a:off x="5695462" y="0"/>
            <a:ext cx="1699242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2" y="0"/>
            <a:ext cx="640861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10307" y="602464"/>
            <a:ext cx="5382846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2D2D2D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326873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457614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198108270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44208574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" y="0"/>
            <a:ext cx="2471615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43331753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" y="0"/>
            <a:ext cx="2471615" cy="5143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24017215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008927"/>
            <a:ext cx="6174154" cy="21345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3751385" y="3203575"/>
            <a:ext cx="5050692" cy="169068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28684986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008927"/>
            <a:ext cx="6174154" cy="2134577"/>
          </a:xfrm>
          <a:prstGeom prst="rect">
            <a:avLst/>
          </a:prstGeom>
          <a:solidFill>
            <a:srgbClr val="18A4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3751385" y="3203575"/>
            <a:ext cx="5050692" cy="169068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68012400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741617"/>
            <a:ext cx="6174154" cy="14018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96603458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7" y="77280"/>
            <a:ext cx="8463136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7" y="1506375"/>
            <a:ext cx="8387855" cy="296793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2D2D2D"/>
                </a:solidFill>
              </a:defRPr>
            </a:lvl1pPr>
            <a:lvl2pPr>
              <a:defRPr>
                <a:solidFill>
                  <a:srgbClr val="2D2D2D"/>
                </a:solidFill>
              </a:defRPr>
            </a:lvl2pPr>
            <a:lvl3pPr>
              <a:defRPr>
                <a:solidFill>
                  <a:srgbClr val="2D2D2D"/>
                </a:solidFill>
              </a:defRPr>
            </a:lvl3pPr>
            <a:lvl4pPr>
              <a:defRPr>
                <a:solidFill>
                  <a:srgbClr val="2D2D2D"/>
                </a:solidFill>
              </a:defRPr>
            </a:lvl4pPr>
            <a:lvl5pPr>
              <a:defRPr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1" y="1074742"/>
            <a:ext cx="8438662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5890495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7" y="77280"/>
            <a:ext cx="8463136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6041424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91" y="77280"/>
            <a:ext cx="8424059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8485616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9" y="77280"/>
            <a:ext cx="8267751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1230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70529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573479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600080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2195715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3810409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406048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011212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60789" y="77280"/>
            <a:ext cx="8267751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158987186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4140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06044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334657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334656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036127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036126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29636810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930771" y="0"/>
            <a:ext cx="621323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rgbClr val="21D0D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8" y="399513"/>
            <a:ext cx="2591828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2" y="390760"/>
            <a:ext cx="5089773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2D2D2D"/>
                </a:solidFill>
              </a:defRPr>
            </a:lvl1pPr>
            <a:lvl2pPr>
              <a:defRPr sz="1400" baseline="0">
                <a:solidFill>
                  <a:srgbClr val="2D2D2D"/>
                </a:solidFill>
              </a:defRPr>
            </a:lvl2pPr>
            <a:lvl3pPr>
              <a:defRPr sz="1200" baseline="0">
                <a:solidFill>
                  <a:srgbClr val="2D2D2D"/>
                </a:solidFill>
              </a:defRPr>
            </a:lvl3pPr>
            <a:lvl4pPr>
              <a:defRPr sz="1100" baseline="0">
                <a:solidFill>
                  <a:srgbClr val="2D2D2D"/>
                </a:solidFill>
              </a:defRPr>
            </a:lvl4pPr>
            <a:lvl5pPr>
              <a:defRPr sz="1100" baseline="0"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5" y="1651278"/>
            <a:ext cx="2595982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194538" y="3008927"/>
            <a:ext cx="5949462" cy="21345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113213" y="3203575"/>
            <a:ext cx="4591050" cy="169068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79160161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930771" y="0"/>
            <a:ext cx="621323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940538" y="3800235"/>
            <a:ext cx="6203462" cy="1343269"/>
          </a:xfrm>
          <a:prstGeom prst="rect">
            <a:avLst/>
          </a:prstGeom>
          <a:solidFill>
            <a:srgbClr val="0BE8F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8" y="399513"/>
            <a:ext cx="2591828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2" y="390760"/>
            <a:ext cx="5089773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2D2D2D"/>
                </a:solidFill>
              </a:defRPr>
            </a:lvl1pPr>
            <a:lvl2pPr>
              <a:defRPr sz="1400" baseline="0">
                <a:solidFill>
                  <a:srgbClr val="2D2D2D"/>
                </a:solidFill>
              </a:defRPr>
            </a:lvl2pPr>
            <a:lvl3pPr>
              <a:defRPr sz="1200" baseline="0">
                <a:solidFill>
                  <a:srgbClr val="2D2D2D"/>
                </a:solidFill>
              </a:defRPr>
            </a:lvl3pPr>
            <a:lvl4pPr>
              <a:defRPr sz="1100" baseline="0">
                <a:solidFill>
                  <a:srgbClr val="2D2D2D"/>
                </a:solidFill>
              </a:defRPr>
            </a:lvl4pPr>
            <a:lvl5pPr>
              <a:defRPr sz="1100" baseline="0"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5" y="1651278"/>
            <a:ext cx="2595982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56854219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ype-B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220" y="590856"/>
            <a:ext cx="5450681" cy="1090042"/>
          </a:xfrm>
        </p:spPr>
        <p:txBody>
          <a:bodyPr>
            <a:spAutoFit/>
          </a:bodyPr>
          <a:lstStyle>
            <a:lvl1pPr algn="l" defTabSz="91431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lang="en-US" sz="4000" kern="1200" baseline="0" dirty="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2792613" y="4867676"/>
            <a:ext cx="30806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fld id="{655362CE-4ABE-4CB4-8947-B1242CDD9D94}" type="slidenum">
              <a:rPr lang="en-US" sz="600" smtClean="0">
                <a:solidFill>
                  <a:srgbClr val="1E88DA"/>
                </a:solidFill>
                <a:cs typeface="Arial" panose="020B0604020202020204" pitchFamily="34" charset="0"/>
              </a:rPr>
              <a:pPr defTabSz="914310"/>
              <a:t>‹#›</a:t>
            </a:fld>
            <a:endParaRPr lang="en-US" sz="600" dirty="0">
              <a:solidFill>
                <a:srgbClr val="1E88DA"/>
              </a:solidFill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2591201" y="4867676"/>
            <a:ext cx="196145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1E88DA"/>
                </a:solidFill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613173" y="4867676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1E88DA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42254003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4174"/>
            <a:ext cx="2739230" cy="777136"/>
          </a:xfrm>
        </p:spPr>
        <p:txBody>
          <a:bodyPr>
            <a:spAutoFit/>
          </a:bodyPr>
          <a:lstStyle>
            <a:lvl1pPr>
              <a:lnSpc>
                <a:spcPts val="3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792613" y="4867677"/>
            <a:ext cx="30806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fld id="{655362CE-4ABE-4CB4-8947-B1242CDD9D94}" type="slidenum">
              <a:rPr lang="en-US" sz="600">
                <a:solidFill>
                  <a:srgbClr val="5A5A5A"/>
                </a:solidFill>
                <a:cs typeface="Arial" panose="020B0604020202020204" pitchFamily="34" charset="0"/>
              </a:rPr>
              <a:pPr defTabSz="914310"/>
              <a:t>‹#›</a:t>
            </a:fld>
            <a:endParaRPr lang="en-US" sz="600" dirty="0">
              <a:solidFill>
                <a:srgbClr val="5A5A5A"/>
              </a:solidFill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2591202" y="4867677"/>
            <a:ext cx="196145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5A5A5A"/>
                </a:solidFill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613173" y="4867677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5A5A5A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73738782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5_Blank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733779" y="4715998"/>
            <a:ext cx="1847905" cy="273521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 algn="r">
              <a:buNone/>
              <a:defRPr sz="1200" b="0" i="0" baseline="0">
                <a:solidFill>
                  <a:srgbClr val="325C80"/>
                </a:solidFill>
                <a:latin typeface="Helvetica Neue Light"/>
                <a:cs typeface="Helvetica Neue Light"/>
              </a:defRPr>
            </a:lvl1pPr>
          </a:lstStyle>
          <a:p>
            <a:pPr lvl="0"/>
            <a:r>
              <a:rPr lang="en-US" dirty="0" err="1"/>
              <a:t>InterConnect</a:t>
            </a:r>
            <a:r>
              <a:rPr lang="en-US" dirty="0"/>
              <a:t> 2016 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7836" y="287413"/>
            <a:ext cx="7066923" cy="543947"/>
          </a:xfrm>
          <a:prstGeom prst="rect">
            <a:avLst/>
          </a:prstGeom>
        </p:spPr>
        <p:txBody>
          <a:bodyPr vert="horz" lIns="91436" tIns="45718" rIns="91436" bIns="45718" anchor="b" anchorCtr="0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rgbClr val="FFFFFF"/>
                </a:solidFill>
                <a:latin typeface="Helvetica Neue Medium"/>
                <a:cs typeface="Helvetica Neue Medium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833" y="837705"/>
            <a:ext cx="7066923" cy="675850"/>
          </a:xfrm>
          <a:prstGeom prst="rect">
            <a:avLst/>
          </a:prstGeom>
        </p:spPr>
        <p:txBody>
          <a:bodyPr vert="horz" lIns="91436" tIns="45718" rIns="91436" bIns="45718"/>
          <a:lstStyle>
            <a:lvl1pPr marL="0" indent="0">
              <a:buNone/>
              <a:defRPr sz="1800" b="0" i="0">
                <a:solidFill>
                  <a:srgbClr val="86C2EA"/>
                </a:solidFill>
                <a:latin typeface="Helvetica Neue Light"/>
                <a:cs typeface="Helvetica Neue Light"/>
              </a:defRPr>
            </a:lvl1pPr>
            <a:lvl2pPr marL="457130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2pPr>
            <a:lvl3pPr marL="914264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3pPr>
            <a:lvl4pPr marL="1371396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4pPr>
            <a:lvl5pPr marL="1828526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947889006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Blank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0" y="704850"/>
            <a:ext cx="9144000" cy="0"/>
          </a:xfrm>
          <a:prstGeom prst="line">
            <a:avLst/>
          </a:prstGeom>
          <a:ln>
            <a:solidFill>
              <a:srgbClr val="72B1D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293692" y="86827"/>
            <a:ext cx="8481473" cy="695600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>
              <a:spcBef>
                <a:spcPts val="600"/>
              </a:spcBef>
              <a:buNone/>
              <a:defRPr sz="2200" b="0" i="0">
                <a:solidFill>
                  <a:srgbClr val="FFFFFF"/>
                </a:solidFill>
                <a:latin typeface="Helvetica Neue Medium"/>
                <a:cs typeface="Helvetica Neue Medium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733778" y="4715997"/>
            <a:ext cx="1847905" cy="273521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 algn="r">
              <a:buNone/>
              <a:defRPr sz="1200" b="0" i="0" baseline="0">
                <a:solidFill>
                  <a:srgbClr val="1D3649"/>
                </a:solidFill>
                <a:latin typeface="Helvetica Neue Light"/>
                <a:cs typeface="Helvetica Neue Light"/>
              </a:defRPr>
            </a:lvl1pPr>
          </a:lstStyle>
          <a:p>
            <a:pPr lvl="0"/>
            <a:r>
              <a:rPr lang="en-US" dirty="0" err="1"/>
              <a:t>InterConnect</a:t>
            </a:r>
            <a:r>
              <a:rPr lang="en-US" dirty="0"/>
              <a:t> 2016 </a:t>
            </a:r>
          </a:p>
        </p:txBody>
      </p:sp>
    </p:spTree>
    <p:extLst>
      <p:ext uri="{BB962C8B-B14F-4D97-AF65-F5344CB8AC3E}">
        <p14:creationId xmlns:p14="http://schemas.microsoft.com/office/powerpoint/2010/main" val="1058400125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/>
          <p:nvPr userDrawn="1"/>
        </p:nvSpPr>
        <p:spPr>
          <a:xfrm>
            <a:off x="-1" y="-5980"/>
            <a:ext cx="8151396" cy="766762"/>
          </a:xfrm>
          <a:custGeom>
            <a:avLst/>
            <a:gdLst>
              <a:gd name="connsiteX0" fmla="*/ 0 w 8020050"/>
              <a:gd name="connsiteY0" fmla="*/ 0 h 450037"/>
              <a:gd name="connsiteX1" fmla="*/ 80200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  <a:gd name="connsiteX0" fmla="*/ 0 w 8020050"/>
              <a:gd name="connsiteY0" fmla="*/ 0 h 450037"/>
              <a:gd name="connsiteX1" fmla="*/ 76009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0050" h="450037">
                <a:moveTo>
                  <a:pt x="0" y="0"/>
                </a:moveTo>
                <a:lnTo>
                  <a:pt x="7600950" y="0"/>
                </a:lnTo>
                <a:lnTo>
                  <a:pt x="8020050" y="450037"/>
                </a:lnTo>
                <a:lnTo>
                  <a:pt x="0" y="450037"/>
                </a:lnTo>
                <a:lnTo>
                  <a:pt x="0" y="0"/>
                </a:lnTo>
                <a:close/>
              </a:path>
            </a:pathLst>
          </a:custGeom>
          <a:solidFill>
            <a:srgbClr val="1174B8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8058" hangingPunct="0"/>
            <a:endParaRPr lang="en-US" sz="1875" kern="0" dirty="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7177" y="212389"/>
            <a:ext cx="8579647" cy="409591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bg1"/>
                </a:solidFill>
                <a:latin typeface="Lubalin Demi for IBM" charset="0"/>
                <a:ea typeface="Lubalin Demi for IBM" charset="0"/>
                <a:cs typeface="Lubalin Demi for IB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7177" y="970788"/>
            <a:ext cx="8579647" cy="3760849"/>
          </a:xfrm>
        </p:spPr>
        <p:txBody>
          <a:bodyPr/>
          <a:lstStyle>
            <a:lvl1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1pPr>
            <a:lvl2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2pPr>
            <a:lvl3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3pPr>
            <a:lvl4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4pPr>
            <a:lvl5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7194391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Only_and_CloudEyeb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197780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194576483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792415" y="4867277"/>
            <a:ext cx="307975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fld id="{338ADE48-9156-4A43-963F-EAB5237C87F1}" type="slidenum">
              <a:rPr lang="en-US" sz="600">
                <a:solidFill>
                  <a:srgbClr val="5A5A5A"/>
                </a:solidFill>
                <a:cs typeface="Arial" charset="0"/>
              </a:rPr>
              <a:pPr/>
              <a:t>‹#›</a:t>
            </a:fld>
            <a:endParaRPr lang="en-US" sz="600">
              <a:solidFill>
                <a:srgbClr val="5A5A5A"/>
              </a:solidFill>
              <a:cs typeface="Arial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90801" y="4867277"/>
            <a:ext cx="196850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Page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12777" y="4867277"/>
            <a:ext cx="1192213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© 2015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3114"/>
            <a:ext cx="3962400" cy="392415"/>
          </a:xfrm>
        </p:spPr>
        <p:txBody>
          <a:bodyPr/>
          <a:lstStyle>
            <a:lvl1pPr>
              <a:lnSpc>
                <a:spcPts val="3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9" name="Table Placeholder 18"/>
          <p:cNvSpPr>
            <a:spLocks noGrp="1"/>
          </p:cNvSpPr>
          <p:nvPr>
            <p:ph type="tbl" sz="quarter" idx="11"/>
          </p:nvPr>
        </p:nvSpPr>
        <p:spPr>
          <a:xfrm>
            <a:off x="609600" y="1302334"/>
            <a:ext cx="7924800" cy="3448874"/>
          </a:xfrm>
        </p:spPr>
        <p:txBody>
          <a:bodyPr rtlCol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54841635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"/>
          <p:cNvGrpSpPr>
            <a:grpSpLocks/>
          </p:cNvGrpSpPr>
          <p:nvPr userDrawn="1"/>
        </p:nvGrpSpPr>
        <p:grpSpPr bwMode="auto">
          <a:xfrm>
            <a:off x="304800" y="571500"/>
            <a:ext cx="8534400" cy="114300"/>
            <a:chOff x="0" y="0"/>
            <a:chExt cx="9144000" cy="381000"/>
          </a:xfrm>
        </p:grpSpPr>
        <p:sp>
          <p:nvSpPr>
            <p:cNvPr id="5" name="Rectangle 54"/>
            <p:cNvSpPr>
              <a:spLocks noChangeArrowheads="1"/>
            </p:cNvSpPr>
            <p:nvPr userDrawn="1"/>
          </p:nvSpPr>
          <p:spPr bwMode="auto">
            <a:xfrm>
              <a:off x="7619477" y="0"/>
              <a:ext cx="1524523" cy="305595"/>
            </a:xfrm>
            <a:prstGeom prst="rect">
              <a:avLst/>
            </a:prstGeom>
            <a:solidFill>
              <a:srgbClr val="96AC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6" name="Rectangle 55"/>
            <p:cNvSpPr>
              <a:spLocks noChangeArrowheads="1"/>
            </p:cNvSpPr>
            <p:nvPr userDrawn="1"/>
          </p:nvSpPr>
          <p:spPr bwMode="auto">
            <a:xfrm>
              <a:off x="4724296" y="0"/>
              <a:ext cx="2895181" cy="305595"/>
            </a:xfrm>
            <a:prstGeom prst="rect">
              <a:avLst/>
            </a:prstGeom>
            <a:solidFill>
              <a:srgbClr val="4577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7" name="Rectangle 56"/>
            <p:cNvSpPr>
              <a:spLocks noChangeArrowheads="1"/>
            </p:cNvSpPr>
            <p:nvPr userDrawn="1"/>
          </p:nvSpPr>
          <p:spPr bwMode="auto">
            <a:xfrm>
              <a:off x="0" y="0"/>
              <a:ext cx="4724296" cy="305595"/>
            </a:xfrm>
            <a:prstGeom prst="rect">
              <a:avLst/>
            </a:prstGeom>
            <a:solidFill>
              <a:srgbClr val="0055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8" name="Rectangle 57"/>
            <p:cNvSpPr>
              <a:spLocks noChangeArrowheads="1"/>
            </p:cNvSpPr>
            <p:nvPr userDrawn="1"/>
          </p:nvSpPr>
          <p:spPr bwMode="auto">
            <a:xfrm>
              <a:off x="0" y="305595"/>
              <a:ext cx="9144000" cy="75405"/>
            </a:xfrm>
            <a:prstGeom prst="rect">
              <a:avLst/>
            </a:prstGeom>
            <a:solidFill>
              <a:srgbClr val="C2D1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</p:grp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781800" y="4812507"/>
            <a:ext cx="2133600" cy="273844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89DC5BF0-A255-4C69-850A-5CDA764052D2}" type="slidenum">
              <a:rPr lang="en-US" altLang="en-US" sz="600" smtClean="0">
                <a:solidFill>
                  <a:srgbClr val="898989"/>
                </a:solidFill>
                <a:latin typeface="Calibri" pitchFamily="34" charset="0"/>
                <a:cs typeface=""/>
              </a:rPr>
              <a:pPr algn="r" eaLnBrk="1" hangingPunct="1">
                <a:defRPr/>
              </a:pPr>
              <a:t>‹#›</a:t>
            </a:fld>
            <a:endParaRPr lang="en-US" altLang="en-US" sz="600">
              <a:solidFill>
                <a:srgbClr val="898989"/>
              </a:solidFill>
              <a:latin typeface="Calibri" pitchFamily="34" charset="0"/>
              <a:cs typeface=""/>
            </a:endParaRP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5867400" y="4869656"/>
            <a:ext cx="2743200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525">
                <a:solidFill>
                  <a:srgbClr val="7F7F7F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2971800" y="4869656"/>
            <a:ext cx="3200400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525" dirty="0">
                <a:solidFill>
                  <a:srgbClr val="7F7F7F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© Promontory Financial Group, an IBM Company.  All rights reserved.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57250"/>
            <a:ext cx="8534400" cy="3829050"/>
          </a:xfrm>
          <a:prstGeom prst="rect">
            <a:avLst/>
          </a:prstGeom>
        </p:spPr>
        <p:txBody>
          <a:bodyPr/>
          <a:lstStyle>
            <a:lvl1pPr>
              <a:buClr>
                <a:srgbClr val="366698"/>
              </a:buClr>
              <a:defRPr sz="1650" baseline="0">
                <a:latin typeface="+mj-lt"/>
                <a:cs typeface="Arial" pitchFamily="34" charset="0"/>
              </a:defRPr>
            </a:lvl1pPr>
            <a:lvl2pPr>
              <a:buClr>
                <a:srgbClr val="366698"/>
              </a:buClr>
              <a:defRPr sz="1500" baseline="0">
                <a:latin typeface="+mj-lt"/>
                <a:cs typeface="Arial" pitchFamily="34" charset="0"/>
              </a:defRPr>
            </a:lvl2pPr>
            <a:lvl3pPr>
              <a:buClr>
                <a:srgbClr val="366698"/>
              </a:buClr>
              <a:defRPr sz="1350" baseline="0">
                <a:latin typeface="+mj-lt"/>
                <a:cs typeface="Arial" pitchFamily="34" charset="0"/>
              </a:defRPr>
            </a:lvl3pPr>
            <a:lvl4pPr>
              <a:buClr>
                <a:srgbClr val="366698"/>
              </a:buClr>
              <a:defRPr sz="1350" baseline="0">
                <a:latin typeface="+mj-lt"/>
                <a:cs typeface="Arial" pitchFamily="34" charset="0"/>
              </a:defRPr>
            </a:lvl4pPr>
            <a:lvl5pPr>
              <a:buClr>
                <a:srgbClr val="366698"/>
              </a:buClr>
              <a:buFont typeface="Arial" pitchFamily="34" charset="0"/>
              <a:buChar char="•"/>
              <a:defRPr sz="1350" baseline="0"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304800" y="228600"/>
            <a:ext cx="8534400" cy="34290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800" b="1" i="0" baseline="0">
                <a:solidFill>
                  <a:schemeClr val="tx2"/>
                </a:solidFill>
              </a:defRPr>
            </a:lvl1pPr>
            <a:lvl2pPr>
              <a:buFontTx/>
              <a:buNone/>
              <a:defRPr sz="1800" b="1" i="0" baseline="0">
                <a:solidFill>
                  <a:schemeClr val="tx2"/>
                </a:solidFill>
              </a:defRPr>
            </a:lvl2pPr>
            <a:lvl3pPr>
              <a:buFontTx/>
              <a:buNone/>
              <a:defRPr sz="1800" b="1" i="0" baseline="0">
                <a:solidFill>
                  <a:schemeClr val="tx2"/>
                </a:solidFill>
              </a:defRPr>
            </a:lvl3pPr>
            <a:lvl4pPr>
              <a:buFontTx/>
              <a:buNone/>
              <a:defRPr sz="1800" b="1" i="0" baseline="0">
                <a:solidFill>
                  <a:schemeClr val="tx2"/>
                </a:solidFill>
              </a:defRPr>
            </a:lvl4pPr>
            <a:lvl5pPr>
              <a:buFontTx/>
              <a:buNone/>
              <a:defRPr sz="1800" b="1" i="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781800" y="4812507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A80963-FA84-45E1-9FC5-663ECB61AE84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356" y="4686300"/>
            <a:ext cx="1266092" cy="42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51266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raphic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792415" y="4867277"/>
            <a:ext cx="307975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fld id="{B2DC037B-B229-BD4C-B7B6-C0AEF2B4BC18}" type="slidenum">
              <a:rPr lang="en-US" sz="600">
                <a:solidFill>
                  <a:srgbClr val="5A5A5A"/>
                </a:solidFill>
                <a:cs typeface="Arial" charset="0"/>
              </a:rPr>
              <a:pPr/>
              <a:t>‹#›</a:t>
            </a:fld>
            <a:endParaRPr lang="en-US" sz="600">
              <a:solidFill>
                <a:srgbClr val="5A5A5A"/>
              </a:solidFill>
              <a:cs typeface="Arial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590801" y="4867277"/>
            <a:ext cx="196850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Page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12777" y="4867277"/>
            <a:ext cx="1192213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 dirty="0">
                <a:solidFill>
                  <a:srgbClr val="5A5A5A"/>
                </a:solidFill>
                <a:cs typeface="Arial" charset="0"/>
              </a:rPr>
              <a:t>© 2017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6558"/>
            <a:ext cx="7904456" cy="392415"/>
          </a:xfrm>
        </p:spPr>
        <p:txBody>
          <a:bodyPr/>
          <a:lstStyle>
            <a:lvl1pPr>
              <a:lnSpc>
                <a:spcPts val="3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231441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 / InnerCircle / Think 2018 / 5643 / March 22,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3901130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 1">
    <p:bg>
      <p:bgPr>
        <a:solidFill>
          <a:srgbClr val="253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3466" y="3127249"/>
            <a:ext cx="6795352" cy="542912"/>
          </a:xfrm>
        </p:spPr>
        <p:txBody>
          <a:bodyPr/>
          <a:lstStyle>
            <a:lvl1pPr marL="0" indent="0">
              <a:spcBef>
                <a:spcPts val="990"/>
              </a:spcBef>
              <a:buNone/>
              <a:defRPr sz="2200" baseline="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83466" y="1690981"/>
            <a:ext cx="6795352" cy="1218795"/>
          </a:xfrm>
        </p:spPr>
        <p:txBody>
          <a:bodyPr anchor="b"/>
          <a:lstStyle>
            <a:lvl1pPr>
              <a:defRPr sz="4400" baseline="0">
                <a:solidFill>
                  <a:schemeClr val="bg1"/>
                </a:solidFill>
                <a:latin typeface="HelvNeue Bold for IB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51" y="4589006"/>
            <a:ext cx="558399" cy="21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8661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5" y="731521"/>
            <a:ext cx="8568205" cy="276999"/>
          </a:xfrm>
        </p:spPr>
        <p:txBody>
          <a:bodyPr/>
          <a:lstStyle>
            <a:lvl1pPr marL="0" marR="0" indent="0" algn="l" defTabSz="68578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163825" y="1371600"/>
            <a:ext cx="5687845" cy="3086100"/>
          </a:xfrm>
        </p:spPr>
        <p:txBody>
          <a:bodyPr tIns="91440"/>
          <a:lstStyle>
            <a:lvl1pPr marL="0" indent="0">
              <a:lnSpc>
                <a:spcPct val="100000"/>
              </a:lnSpc>
              <a:spcBef>
                <a:spcPts val="810"/>
              </a:spcBef>
              <a:buNone/>
              <a:defRPr sz="1400" baseline="0">
                <a:solidFill>
                  <a:schemeClr val="tx1"/>
                </a:solidFill>
              </a:defRPr>
            </a:lvl1pPr>
            <a:lvl2pPr marL="176209" indent="0">
              <a:buNone/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Rectangle 52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7F3409C-6F8E-402E-9B83-A9B7BD7390D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928CF9-3E59-3A40-88C6-D8E6340724CB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3839454208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86800" cy="276999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3465" y="1370411"/>
            <a:ext cx="4151312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7178" y="1370411"/>
            <a:ext cx="4151313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1"/>
          </p:nvPr>
        </p:nvSpPr>
        <p:spPr>
          <a:xfrm>
            <a:off x="283465" y="3030074"/>
            <a:ext cx="4151312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4587178" y="3030074"/>
            <a:ext cx="4151313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07A9A71-EA24-4104-9476-E93F189E635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E65091-86A7-5449-886D-BEAF8EC65E80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3456776933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731520"/>
            <a:ext cx="3044953" cy="36576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731520"/>
            <a:ext cx="3044953" cy="36576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12798F6-F013-4760-8348-C4FCC72F6FC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FCFA9-A132-7342-AE0B-9FB7E11CB188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2751630293"/>
      </p:ext>
    </p:extLst>
  </p:cSld>
  <p:clrMapOvr>
    <a:masterClrMapping/>
  </p:clrMapOvr>
  <p:hf hdr="0" ftr="0" dt="0"/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and Two Content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1416423"/>
            <a:ext cx="3044953" cy="27432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1416423"/>
            <a:ext cx="3044953" cy="27432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2"/>
          </p:nvPr>
        </p:nvSpPr>
        <p:spPr>
          <a:xfrm>
            <a:off x="2441446" y="731521"/>
            <a:ext cx="3044954" cy="479822"/>
          </a:xfrm>
        </p:spPr>
        <p:txBody>
          <a:bodyPr anchor="b"/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HelvNeue Bold for IBM"/>
                <a:cs typeface="Arial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41848" y="731521"/>
            <a:ext cx="3044954" cy="479822"/>
          </a:xfrm>
        </p:spPr>
        <p:txBody>
          <a:bodyPr anchor="b"/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HelvNeue Bold for IBM"/>
                <a:cs typeface="Arial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BA860D7-F945-411E-98F6-33B3F11DB7F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5C08D5-9F89-A041-87B8-E215D7A48842}"/>
              </a:ext>
            </a:extLst>
          </p:cNvPr>
          <p:cNvSpPr txBox="1"/>
          <p:nvPr userDrawn="1"/>
        </p:nvSpPr>
        <p:spPr>
          <a:xfrm>
            <a:off x="178682" y="176230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1427953151"/>
      </p:ext>
    </p:extLst>
  </p:cSld>
  <p:clrMapOvr>
    <a:masterClrMapping/>
  </p:clrMapOvr>
  <p:hf hdr="0" ftr="0" dt="0"/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39472" cy="276999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29F62C2-06F1-4256-8BEA-AE6C66652B7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9B413-DCB6-874A-9665-2F7FBB892BD9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36343003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53804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0800" y="-10160"/>
            <a:ext cx="9194800" cy="51763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39472" cy="276999"/>
          </a:xfrm>
        </p:spPr>
        <p:txBody>
          <a:bodyPr/>
          <a:lstStyle>
            <a:lvl1pPr>
              <a:defRPr sz="2000" b="0">
                <a:solidFill>
                  <a:schemeClr val="bg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29F62C2-06F1-4256-8BEA-AE6C66652B7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5296" y="4872562"/>
            <a:ext cx="357791" cy="13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16131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rple 1 - Section page logos">
    <p:bg>
      <p:bgPr>
        <a:solidFill>
          <a:srgbClr val="7F1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faded-logo-wallpaper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8330" y="2747674"/>
            <a:ext cx="8440547" cy="253746"/>
          </a:xfrm>
        </p:spPr>
        <p:txBody>
          <a:bodyPr/>
          <a:lstStyle>
            <a:lvl1pPr marL="0" indent="0">
              <a:spcBef>
                <a:spcPts val="965"/>
              </a:spcBef>
              <a:buNone/>
              <a:defRPr sz="1608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5782265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219075"/>
            <a:ext cx="8686800" cy="394980"/>
          </a:xfrm>
        </p:spPr>
        <p:txBody>
          <a:bodyPr/>
          <a:lstStyle>
            <a:lvl1pPr marL="0" marR="0" indent="0" algn="l" defTabSz="91437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Table of contents/Agenda template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163825" y="1371600"/>
            <a:ext cx="5687845" cy="3086100"/>
          </a:xfrm>
        </p:spPr>
        <p:txBody>
          <a:bodyPr lIns="0" tIns="91440" bIns="0"/>
          <a:lstStyle>
            <a:lvl1pPr marL="0" indent="0">
              <a:lnSpc>
                <a:spcPts val="1300"/>
              </a:lnSpc>
              <a:spcBef>
                <a:spcPts val="1080"/>
              </a:spcBef>
              <a:buNone/>
              <a:defRPr sz="1200"/>
            </a:lvl1pPr>
          </a:lstStyle>
          <a:p>
            <a:pPr lvl="0"/>
            <a:r>
              <a:rPr lang="en-US" dirty="0"/>
              <a:t>Note that the contents/agenda items are written in sentence case</a:t>
            </a:r>
          </a:p>
          <a:p>
            <a:pPr lvl="0"/>
            <a:r>
              <a:rPr lang="en-US" dirty="0"/>
              <a:t>Title the page “Table of contents” if the document is meant to be read or is a “leave behind.” Use “Agenda” if the document will be presented formally</a:t>
            </a:r>
          </a:p>
          <a:p>
            <a:pPr lvl="0"/>
            <a:r>
              <a:rPr lang="en-US" dirty="0"/>
              <a:t>This page should appear at the beginning of each section, with the highlighted section appearing in blue and bold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Content heading</a:t>
            </a:r>
          </a:p>
        </p:txBody>
      </p:sp>
    </p:spTree>
    <p:extLst>
      <p:ext uri="{BB962C8B-B14F-4D97-AF65-F5344CB8AC3E}">
        <p14:creationId xmlns:p14="http://schemas.microsoft.com/office/powerpoint/2010/main" val="3972252561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ide Title and 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731520"/>
            <a:ext cx="3044953" cy="1822078"/>
          </a:xfrm>
        </p:spPr>
        <p:txBody>
          <a:bodyPr>
            <a:noAutofit/>
          </a:bodyPr>
          <a:lstStyle>
            <a:lvl1pPr>
              <a:buClrTx/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2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0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731520"/>
            <a:ext cx="3044953" cy="1822078"/>
          </a:xfr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2441448" y="2753879"/>
            <a:ext cx="3044953" cy="1822078"/>
          </a:xfr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5641848" y="2753879"/>
            <a:ext cx="3044953" cy="1822078"/>
          </a:xfr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34A1CEB-A26D-4DB6-B64A-33B309DB8B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88192-C9C8-004E-AC85-C759115E2842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2524519574"/>
      </p:ext>
    </p:extLst>
  </p:cSld>
  <p:clrMapOvr>
    <a:masterClrMapping/>
  </p:clrMapOvr>
  <p:hf hdr="0" ftr="0" dt="0"/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phic 41">
            <a:extLst>
              <a:ext uri="{FF2B5EF4-FFF2-40B4-BE49-F238E27FC236}">
                <a16:creationId xmlns:a16="http://schemas.microsoft.com/office/drawing/2014/main" id="{5999553A-CAF8-4B46-8B69-C1DED98298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835" y="3219658"/>
            <a:ext cx="8334332" cy="66522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B0C1002-EDED-47C7-BBA2-0EBFE1FC14DB}"/>
              </a:ext>
            </a:extLst>
          </p:cNvPr>
          <p:cNvSpPr/>
          <p:nvPr userDrawn="1"/>
        </p:nvSpPr>
        <p:spPr>
          <a:xfrm>
            <a:off x="4786884" y="3552272"/>
            <a:ext cx="1282446" cy="15979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61FF7F-8841-44E5-9A7F-42D7389C7783}"/>
              </a:ext>
            </a:extLst>
          </p:cNvPr>
          <p:cNvSpPr/>
          <p:nvPr userDrawn="1"/>
        </p:nvSpPr>
        <p:spPr>
          <a:xfrm>
            <a:off x="6494525" y="3552272"/>
            <a:ext cx="1282446" cy="15979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4049FD-E1B8-46F0-9261-1D12DC233166}"/>
              </a:ext>
            </a:extLst>
          </p:cNvPr>
          <p:cNvSpPr/>
          <p:nvPr userDrawn="1"/>
        </p:nvSpPr>
        <p:spPr>
          <a:xfrm>
            <a:off x="1371600" y="3552272"/>
            <a:ext cx="1282446" cy="15979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8E1F2E-68BD-42F8-B40C-38178837E627}"/>
              </a:ext>
            </a:extLst>
          </p:cNvPr>
          <p:cNvSpPr/>
          <p:nvPr userDrawn="1"/>
        </p:nvSpPr>
        <p:spPr>
          <a:xfrm>
            <a:off x="3079242" y="3552272"/>
            <a:ext cx="1282446" cy="15979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4FE88-C8D9-446D-9CCF-05BB3D62C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5094" y="280552"/>
            <a:ext cx="6613814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585CCA-7E8D-4801-BD69-EE6074D6F7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65636" y="674869"/>
            <a:ext cx="6612731" cy="253035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151A24C-5AE7-4C88-A756-96BF7217B67D}"/>
              </a:ext>
            </a:extLst>
          </p:cNvPr>
          <p:cNvCxnSpPr/>
          <p:nvPr userDrawn="1"/>
        </p:nvCxnSpPr>
        <p:spPr>
          <a:xfrm>
            <a:off x="795760" y="3552272"/>
            <a:ext cx="7587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>
            <a:extLst>
              <a:ext uri="{FF2B5EF4-FFF2-40B4-BE49-F238E27FC236}">
                <a16:creationId xmlns:a16="http://schemas.microsoft.com/office/drawing/2014/main" id="{A8E93428-4ED9-4325-A388-C3ADA2D317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7525" y="1167184"/>
            <a:ext cx="1014984" cy="682981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FF6F2B9C-2242-4858-9F13-D35A8AA12D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7259" y="2056752"/>
            <a:ext cx="1015163" cy="6831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8BA30145-14AC-4F49-90EC-CCD6C9B0341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39499" y="1321573"/>
            <a:ext cx="1015163" cy="6831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FC502391-D2FD-42C0-A3AD-CFBA0E74FD9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148347" y="2280237"/>
            <a:ext cx="1015163" cy="6831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DC5D8DB9-127D-4F50-9EFA-69CCD2DD3FE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35218" y="1408613"/>
            <a:ext cx="1279525" cy="826449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5FA82588-8741-4458-86A7-BD172C98E26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5975354" y="2300961"/>
            <a:ext cx="1015163" cy="6831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E12826DC-5450-4E6F-B4D7-AB820553447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07859" y="1218071"/>
            <a:ext cx="1015163" cy="6831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A29C7905-A84A-435C-ACA8-104D43D8218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45388" y="1752181"/>
            <a:ext cx="1015163" cy="6831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69367B0D-F81F-4674-A1B1-5A454262144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883722" y="2300961"/>
            <a:ext cx="1015163" cy="6831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2F06B201-75A9-4318-9FB7-162ACF26891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61866" y="2983358"/>
            <a:ext cx="2651" cy="432054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83B5AB1-7EBB-41FA-91A7-C559D3C99B65}"/>
              </a:ext>
            </a:extLst>
          </p:cNvPr>
          <p:cNvCxnSpPr/>
          <p:nvPr userDrawn="1"/>
        </p:nvCxnSpPr>
        <p:spPr>
          <a:xfrm>
            <a:off x="1872681" y="1870271"/>
            <a:ext cx="0" cy="155676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E9CD576-7A1C-4CD4-9D8A-7B399C2CA3B1}"/>
              </a:ext>
            </a:extLst>
          </p:cNvPr>
          <p:cNvCxnSpPr>
            <a:cxnSpLocks/>
          </p:cNvCxnSpPr>
          <p:nvPr userDrawn="1"/>
        </p:nvCxnSpPr>
        <p:spPr>
          <a:xfrm>
            <a:off x="2543187" y="2738949"/>
            <a:ext cx="0" cy="6407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BD786A0-A137-4606-ADCE-C6927B42099B}"/>
              </a:ext>
            </a:extLst>
          </p:cNvPr>
          <p:cNvCxnSpPr/>
          <p:nvPr userDrawn="1"/>
        </p:nvCxnSpPr>
        <p:spPr>
          <a:xfrm>
            <a:off x="7115484" y="1898040"/>
            <a:ext cx="0" cy="155676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815CBB7-9DB2-4084-9FAD-EAF1EC4885E3}"/>
              </a:ext>
            </a:extLst>
          </p:cNvPr>
          <p:cNvCxnSpPr>
            <a:cxnSpLocks/>
          </p:cNvCxnSpPr>
          <p:nvPr userDrawn="1"/>
        </p:nvCxnSpPr>
        <p:spPr>
          <a:xfrm>
            <a:off x="7751861" y="2435282"/>
            <a:ext cx="0" cy="98561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F26B1C5-95B6-45FA-A9CD-A905D2137F41}"/>
              </a:ext>
            </a:extLst>
          </p:cNvPr>
          <p:cNvCxnSpPr>
            <a:cxnSpLocks/>
            <a:stCxn id="55" idx="2"/>
          </p:cNvCxnSpPr>
          <p:nvPr userDrawn="1"/>
        </p:nvCxnSpPr>
        <p:spPr>
          <a:xfrm flipH="1">
            <a:off x="8391197" y="2984062"/>
            <a:ext cx="107" cy="43683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AFA7F4-DFBA-48DD-A963-33300EA6DCB7}"/>
              </a:ext>
            </a:extLst>
          </p:cNvPr>
          <p:cNvCxnSpPr>
            <a:cxnSpLocks/>
          </p:cNvCxnSpPr>
          <p:nvPr userDrawn="1"/>
        </p:nvCxnSpPr>
        <p:spPr>
          <a:xfrm>
            <a:off x="5205858" y="2235062"/>
            <a:ext cx="0" cy="121974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71">
            <a:extLst>
              <a:ext uri="{FF2B5EF4-FFF2-40B4-BE49-F238E27FC236}">
                <a16:creationId xmlns:a16="http://schemas.microsoft.com/office/drawing/2014/main" id="{FA075AB9-B34D-4B15-BCFC-4BF1B6243A9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67682" y="2960058"/>
            <a:ext cx="2651" cy="432054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CD61995-16DF-4B2C-89CB-A72CAF07D9B3}"/>
              </a:ext>
            </a:extLst>
          </p:cNvPr>
          <p:cNvCxnSpPr>
            <a:cxnSpLocks/>
            <a:endCxn id="84" idx="0"/>
          </p:cNvCxnSpPr>
          <p:nvPr userDrawn="1"/>
        </p:nvCxnSpPr>
        <p:spPr>
          <a:xfrm flipH="1">
            <a:off x="3933098" y="2900523"/>
            <a:ext cx="6514" cy="46004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>
            <a:extLst>
              <a:ext uri="{FF2B5EF4-FFF2-40B4-BE49-F238E27FC236}">
                <a16:creationId xmlns:a16="http://schemas.microsoft.com/office/drawing/2014/main" id="{C8CEB2D1-FD5A-4675-9E26-EEA68EFB9B8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73500" y="2983358"/>
            <a:ext cx="2651" cy="432054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F8628E3-930B-41FE-A903-DB4F8A73E3F2}"/>
              </a:ext>
            </a:extLst>
          </p:cNvPr>
          <p:cNvCxnSpPr>
            <a:cxnSpLocks/>
          </p:cNvCxnSpPr>
          <p:nvPr userDrawn="1"/>
        </p:nvCxnSpPr>
        <p:spPr>
          <a:xfrm>
            <a:off x="5842406" y="2235062"/>
            <a:ext cx="0" cy="118583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 Placeholder 76">
            <a:extLst>
              <a:ext uri="{FF2B5EF4-FFF2-40B4-BE49-F238E27FC236}">
                <a16:creationId xmlns:a16="http://schemas.microsoft.com/office/drawing/2014/main" id="{E5A98CC2-08EF-44B9-8B89-5C46257219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8909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DEC</a:t>
            </a:r>
            <a:endParaRPr lang="ru-RU" dirty="0"/>
          </a:p>
        </p:txBody>
      </p:sp>
      <p:sp>
        <p:nvSpPr>
          <p:cNvPr id="80" name="Text Placeholder 76">
            <a:extLst>
              <a:ext uri="{FF2B5EF4-FFF2-40B4-BE49-F238E27FC236}">
                <a16:creationId xmlns:a16="http://schemas.microsoft.com/office/drawing/2014/main" id="{F4DC2690-03AF-4032-8ED5-C3D1D4EC32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098" y="3360248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DEC</a:t>
            </a:r>
            <a:endParaRPr lang="ru-RU" dirty="0"/>
          </a:p>
        </p:txBody>
      </p:sp>
      <p:sp>
        <p:nvSpPr>
          <p:cNvPr id="81" name="Text Placeholder 76">
            <a:extLst>
              <a:ext uri="{FF2B5EF4-FFF2-40B4-BE49-F238E27FC236}">
                <a16:creationId xmlns:a16="http://schemas.microsoft.com/office/drawing/2014/main" id="{0AF910D7-25F6-4C1D-BD02-BA0984AD56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77506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JUN</a:t>
            </a:r>
            <a:endParaRPr lang="ru-RU" dirty="0"/>
          </a:p>
        </p:txBody>
      </p:sp>
      <p:sp>
        <p:nvSpPr>
          <p:cNvPr id="82" name="Text Placeholder 76">
            <a:extLst>
              <a:ext uri="{FF2B5EF4-FFF2-40B4-BE49-F238E27FC236}">
                <a16:creationId xmlns:a16="http://schemas.microsoft.com/office/drawing/2014/main" id="{978CD251-9E38-4039-B45B-81542FDA1D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95342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JAN</a:t>
            </a:r>
            <a:endParaRPr lang="ru-RU" dirty="0"/>
          </a:p>
        </p:txBody>
      </p:sp>
      <p:sp>
        <p:nvSpPr>
          <p:cNvPr id="83" name="Text Placeholder 76">
            <a:extLst>
              <a:ext uri="{FF2B5EF4-FFF2-40B4-BE49-F238E27FC236}">
                <a16:creationId xmlns:a16="http://schemas.microsoft.com/office/drawing/2014/main" id="{8862AB59-B495-40FF-A96A-A50D5CB73D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4640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APR</a:t>
            </a:r>
            <a:endParaRPr lang="ru-RU" dirty="0"/>
          </a:p>
        </p:txBody>
      </p:sp>
      <p:sp>
        <p:nvSpPr>
          <p:cNvPr id="84" name="Text Placeholder 76">
            <a:extLst>
              <a:ext uri="{FF2B5EF4-FFF2-40B4-BE49-F238E27FC236}">
                <a16:creationId xmlns:a16="http://schemas.microsoft.com/office/drawing/2014/main" id="{4C07DD8A-3623-4BD9-8482-B9476DAB2DF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1073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MAY</a:t>
            </a:r>
            <a:endParaRPr lang="ru-RU" dirty="0"/>
          </a:p>
        </p:txBody>
      </p:sp>
      <p:sp>
        <p:nvSpPr>
          <p:cNvPr id="85" name="Text Placeholder 76">
            <a:extLst>
              <a:ext uri="{FF2B5EF4-FFF2-40B4-BE49-F238E27FC236}">
                <a16:creationId xmlns:a16="http://schemas.microsoft.com/office/drawing/2014/main" id="{18C43019-5630-404E-8141-4CD73CCF36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831775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FEB</a:t>
            </a:r>
            <a:endParaRPr lang="ru-RU" dirty="0"/>
          </a:p>
        </p:txBody>
      </p:sp>
      <p:sp>
        <p:nvSpPr>
          <p:cNvPr id="86" name="Text Placeholder 76">
            <a:extLst>
              <a:ext uri="{FF2B5EF4-FFF2-40B4-BE49-F238E27FC236}">
                <a16:creationId xmlns:a16="http://schemas.microsoft.com/office/drawing/2014/main" id="{0D5E5F87-7E75-4564-A62F-925E01D0E7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13938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JUL</a:t>
            </a:r>
            <a:endParaRPr lang="ru-RU" dirty="0"/>
          </a:p>
        </p:txBody>
      </p:sp>
      <p:sp>
        <p:nvSpPr>
          <p:cNvPr id="87" name="Text Placeholder 76">
            <a:extLst>
              <a:ext uri="{FF2B5EF4-FFF2-40B4-BE49-F238E27FC236}">
                <a16:creationId xmlns:a16="http://schemas.microsoft.com/office/drawing/2014/main" id="{FE474046-809E-41C2-A82A-63A59EC94E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650371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AUG</a:t>
            </a:r>
            <a:endParaRPr lang="ru-RU" dirty="0"/>
          </a:p>
        </p:txBody>
      </p:sp>
      <p:sp>
        <p:nvSpPr>
          <p:cNvPr id="88" name="Text Placeholder 76">
            <a:extLst>
              <a:ext uri="{FF2B5EF4-FFF2-40B4-BE49-F238E27FC236}">
                <a16:creationId xmlns:a16="http://schemas.microsoft.com/office/drawing/2014/main" id="{57AE7F50-477B-4B5E-89D9-3CE27F8BDE9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68207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MAR</a:t>
            </a:r>
            <a:endParaRPr lang="ru-RU" dirty="0"/>
          </a:p>
        </p:txBody>
      </p:sp>
      <p:sp>
        <p:nvSpPr>
          <p:cNvPr id="89" name="Text Placeholder 76">
            <a:extLst>
              <a:ext uri="{FF2B5EF4-FFF2-40B4-BE49-F238E27FC236}">
                <a16:creationId xmlns:a16="http://schemas.microsoft.com/office/drawing/2014/main" id="{9F4C2F2B-2B5A-4AA7-8AF9-86FD697DC92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86804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SEP</a:t>
            </a:r>
            <a:endParaRPr lang="ru-RU" dirty="0"/>
          </a:p>
        </p:txBody>
      </p:sp>
      <p:sp>
        <p:nvSpPr>
          <p:cNvPr id="90" name="Text Placeholder 76">
            <a:extLst>
              <a:ext uri="{FF2B5EF4-FFF2-40B4-BE49-F238E27FC236}">
                <a16:creationId xmlns:a16="http://schemas.microsoft.com/office/drawing/2014/main" id="{C66035AF-713A-4F11-A3A3-6D662CF569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23237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OCT</a:t>
            </a:r>
            <a:endParaRPr lang="ru-RU" dirty="0"/>
          </a:p>
        </p:txBody>
      </p:sp>
      <p:sp>
        <p:nvSpPr>
          <p:cNvPr id="91" name="Text Placeholder 76">
            <a:extLst>
              <a:ext uri="{FF2B5EF4-FFF2-40B4-BE49-F238E27FC236}">
                <a16:creationId xmlns:a16="http://schemas.microsoft.com/office/drawing/2014/main" id="{A469C081-9B6B-48BC-993C-A6E3B0B19BD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59669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NOV</a:t>
            </a:r>
            <a:endParaRPr lang="ru-RU" dirty="0"/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89B19B41-BDC6-46D8-975C-2D06E14B616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83453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4" name="Text Placeholder 92">
            <a:extLst>
              <a:ext uri="{FF2B5EF4-FFF2-40B4-BE49-F238E27FC236}">
                <a16:creationId xmlns:a16="http://schemas.microsoft.com/office/drawing/2014/main" id="{7001B197-A958-4E16-AD2D-63EC156A411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3452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96" name="Text Placeholder 92">
            <a:extLst>
              <a:ext uri="{FF2B5EF4-FFF2-40B4-BE49-F238E27FC236}">
                <a16:creationId xmlns:a16="http://schemas.microsoft.com/office/drawing/2014/main" id="{88A84FA1-0D73-49A8-A3D2-E005CD4835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91320" y="1371145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7" name="Text Placeholder 92">
            <a:extLst>
              <a:ext uri="{FF2B5EF4-FFF2-40B4-BE49-F238E27FC236}">
                <a16:creationId xmlns:a16="http://schemas.microsoft.com/office/drawing/2014/main" id="{1A902C94-49C3-42E7-B3C0-054980C59F0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1319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98" name="Text Placeholder 92">
            <a:extLst>
              <a:ext uri="{FF2B5EF4-FFF2-40B4-BE49-F238E27FC236}">
                <a16:creationId xmlns:a16="http://schemas.microsoft.com/office/drawing/2014/main" id="{6A588BD3-5A93-4BE0-A97C-3F91F703D88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187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9" name="Text Placeholder 92">
            <a:extLst>
              <a:ext uri="{FF2B5EF4-FFF2-40B4-BE49-F238E27FC236}">
                <a16:creationId xmlns:a16="http://schemas.microsoft.com/office/drawing/2014/main" id="{CF518451-83D4-424A-A603-376701099B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187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0" name="Text Placeholder 92">
            <a:extLst>
              <a:ext uri="{FF2B5EF4-FFF2-40B4-BE49-F238E27FC236}">
                <a16:creationId xmlns:a16="http://schemas.microsoft.com/office/drawing/2014/main" id="{67D5CA08-D877-4DB8-B59F-E80836A783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07055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1" name="Text Placeholder 92">
            <a:extLst>
              <a:ext uri="{FF2B5EF4-FFF2-40B4-BE49-F238E27FC236}">
                <a16:creationId xmlns:a16="http://schemas.microsoft.com/office/drawing/2014/main" id="{4787E4F4-A253-4A99-8126-FBAA70686F4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07054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2" name="Text Placeholder 92">
            <a:extLst>
              <a:ext uri="{FF2B5EF4-FFF2-40B4-BE49-F238E27FC236}">
                <a16:creationId xmlns:a16="http://schemas.microsoft.com/office/drawing/2014/main" id="{AE0790DD-E8BD-43EC-AA51-7CB68DD20E9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515917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3" name="Text Placeholder 92">
            <a:extLst>
              <a:ext uri="{FF2B5EF4-FFF2-40B4-BE49-F238E27FC236}">
                <a16:creationId xmlns:a16="http://schemas.microsoft.com/office/drawing/2014/main" id="{2577F593-79D3-424D-A032-7ECBD1D6FAF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515917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4" name="Text Placeholder 92">
            <a:extLst>
              <a:ext uri="{FF2B5EF4-FFF2-40B4-BE49-F238E27FC236}">
                <a16:creationId xmlns:a16="http://schemas.microsoft.com/office/drawing/2014/main" id="{3CB5E2EE-85C4-4CB5-8BE5-865C93896A7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27249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5" name="Text Placeholder 92">
            <a:extLst>
              <a:ext uri="{FF2B5EF4-FFF2-40B4-BE49-F238E27FC236}">
                <a16:creationId xmlns:a16="http://schemas.microsoft.com/office/drawing/2014/main" id="{727741F9-FB7A-4DF0-81F7-BC37853C7AA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7248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6" name="Text Placeholder 92">
            <a:extLst>
              <a:ext uri="{FF2B5EF4-FFF2-40B4-BE49-F238E27FC236}">
                <a16:creationId xmlns:a16="http://schemas.microsoft.com/office/drawing/2014/main" id="{9AA76CF9-6430-4F34-A84A-8AEDB9AC532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338580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7" name="Text Placeholder 92">
            <a:extLst>
              <a:ext uri="{FF2B5EF4-FFF2-40B4-BE49-F238E27FC236}">
                <a16:creationId xmlns:a16="http://schemas.microsoft.com/office/drawing/2014/main" id="{F8718C69-DBC9-43FE-B643-B1F6ACA11C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338580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8" name="Text Placeholder 92">
            <a:extLst>
              <a:ext uri="{FF2B5EF4-FFF2-40B4-BE49-F238E27FC236}">
                <a16:creationId xmlns:a16="http://schemas.microsoft.com/office/drawing/2014/main" id="{7D1759ED-E404-427D-B97C-E51C74C374F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249912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9" name="Text Placeholder 92">
            <a:extLst>
              <a:ext uri="{FF2B5EF4-FFF2-40B4-BE49-F238E27FC236}">
                <a16:creationId xmlns:a16="http://schemas.microsoft.com/office/drawing/2014/main" id="{F49372DD-8792-4F5E-A97E-777095F8FA6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49911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0" name="Text Placeholder 92">
            <a:extLst>
              <a:ext uri="{FF2B5EF4-FFF2-40B4-BE49-F238E27FC236}">
                <a16:creationId xmlns:a16="http://schemas.microsoft.com/office/drawing/2014/main" id="{96DC320A-FF03-4C0F-841F-A1A83760806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162813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1" name="Text Placeholder 92">
            <a:extLst>
              <a:ext uri="{FF2B5EF4-FFF2-40B4-BE49-F238E27FC236}">
                <a16:creationId xmlns:a16="http://schemas.microsoft.com/office/drawing/2014/main" id="{F7EF0281-DC79-47E0-9F16-7739D368B24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162813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2" name="Text Placeholder 92">
            <a:extLst>
              <a:ext uri="{FF2B5EF4-FFF2-40B4-BE49-F238E27FC236}">
                <a16:creationId xmlns:a16="http://schemas.microsoft.com/office/drawing/2014/main" id="{D7C68C9E-596F-4C21-9730-FCD6C1A3C48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069515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3" name="Text Placeholder 92">
            <a:extLst>
              <a:ext uri="{FF2B5EF4-FFF2-40B4-BE49-F238E27FC236}">
                <a16:creationId xmlns:a16="http://schemas.microsoft.com/office/drawing/2014/main" id="{CC380F73-C90F-4AAA-AE5B-063016DC71C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069514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4" name="Text Placeholder 92">
            <a:extLst>
              <a:ext uri="{FF2B5EF4-FFF2-40B4-BE49-F238E27FC236}">
                <a16:creationId xmlns:a16="http://schemas.microsoft.com/office/drawing/2014/main" id="{9520F3C5-0987-4517-B0EE-4E412FD9C0B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976217" y="245069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5" name="Text Placeholder 92">
            <a:extLst>
              <a:ext uri="{FF2B5EF4-FFF2-40B4-BE49-F238E27FC236}">
                <a16:creationId xmlns:a16="http://schemas.microsoft.com/office/drawing/2014/main" id="{18B7EE9A-2CF8-4F1B-989E-4D6B081D3F4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976216" y="2603458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6" name="Text Placeholder 92">
            <a:extLst>
              <a:ext uri="{FF2B5EF4-FFF2-40B4-BE49-F238E27FC236}">
                <a16:creationId xmlns:a16="http://schemas.microsoft.com/office/drawing/2014/main" id="{358A9693-91C8-4CDB-AC04-2FE5D32AC5C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882919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7" name="Text Placeholder 92">
            <a:extLst>
              <a:ext uri="{FF2B5EF4-FFF2-40B4-BE49-F238E27FC236}">
                <a16:creationId xmlns:a16="http://schemas.microsoft.com/office/drawing/2014/main" id="{88F651C4-2FDC-4A2D-B5D1-1E752BEBDCF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882918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20" name="Text Placeholder 92">
            <a:extLst>
              <a:ext uri="{FF2B5EF4-FFF2-40B4-BE49-F238E27FC236}">
                <a16:creationId xmlns:a16="http://schemas.microsoft.com/office/drawing/2014/main" id="{06775BE6-0710-4B20-8C16-DBF3B866006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48987" y="2680786"/>
            <a:ext cx="1010639" cy="325437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PROJECT</a:t>
            </a:r>
            <a:br>
              <a:rPr lang="en-US" dirty="0"/>
            </a:br>
            <a:r>
              <a:rPr lang="en-US" dirty="0"/>
              <a:t>START</a:t>
            </a:r>
          </a:p>
        </p:txBody>
      </p:sp>
      <p:sp>
        <p:nvSpPr>
          <p:cNvPr id="122" name="Text Placeholder 92">
            <a:extLst>
              <a:ext uri="{FF2B5EF4-FFF2-40B4-BE49-F238E27FC236}">
                <a16:creationId xmlns:a16="http://schemas.microsoft.com/office/drawing/2014/main" id="{777F0E57-9D42-4F72-8D6D-4BE03FC71F0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7505" y="4045109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tx2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Q1</a:t>
            </a:r>
            <a:endParaRPr lang="ru-RU" dirty="0"/>
          </a:p>
        </p:txBody>
      </p:sp>
      <p:sp>
        <p:nvSpPr>
          <p:cNvPr id="123" name="Text Placeholder 92">
            <a:extLst>
              <a:ext uri="{FF2B5EF4-FFF2-40B4-BE49-F238E27FC236}">
                <a16:creationId xmlns:a16="http://schemas.microsoft.com/office/drawing/2014/main" id="{AC38C51F-FEF5-4ABC-A91E-2BEAAD0B16E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7505" y="4427833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4" name="Text Placeholder 92">
            <a:extLst>
              <a:ext uri="{FF2B5EF4-FFF2-40B4-BE49-F238E27FC236}">
                <a16:creationId xmlns:a16="http://schemas.microsoft.com/office/drawing/2014/main" id="{89620B00-4C09-4C77-BB19-F22F0928D3A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215147" y="4058617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Q2</a:t>
            </a:r>
            <a:endParaRPr lang="ru-RU" dirty="0"/>
          </a:p>
        </p:txBody>
      </p:sp>
      <p:sp>
        <p:nvSpPr>
          <p:cNvPr id="125" name="Text Placeholder 92">
            <a:extLst>
              <a:ext uri="{FF2B5EF4-FFF2-40B4-BE49-F238E27FC236}">
                <a16:creationId xmlns:a16="http://schemas.microsoft.com/office/drawing/2014/main" id="{7F740E72-128A-47CB-944C-6364E308697E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215147" y="4441340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6" name="Text Placeholder 92">
            <a:extLst>
              <a:ext uri="{FF2B5EF4-FFF2-40B4-BE49-F238E27FC236}">
                <a16:creationId xmlns:a16="http://schemas.microsoft.com/office/drawing/2014/main" id="{9A2F611C-4E32-4954-A71A-9D325D3635F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922789" y="4045648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2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Q3</a:t>
            </a:r>
            <a:endParaRPr lang="ru-RU" dirty="0"/>
          </a:p>
        </p:txBody>
      </p:sp>
      <p:sp>
        <p:nvSpPr>
          <p:cNvPr id="127" name="Text Placeholder 92">
            <a:extLst>
              <a:ext uri="{FF2B5EF4-FFF2-40B4-BE49-F238E27FC236}">
                <a16:creationId xmlns:a16="http://schemas.microsoft.com/office/drawing/2014/main" id="{6BECFCA3-3003-4E1C-B95A-77F0E24555D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922789" y="4428371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8" name="Text Placeholder 92">
            <a:extLst>
              <a:ext uri="{FF2B5EF4-FFF2-40B4-BE49-F238E27FC236}">
                <a16:creationId xmlns:a16="http://schemas.microsoft.com/office/drawing/2014/main" id="{ADC5ADB7-1218-43F3-8DF4-23F099ECCEB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630431" y="4058617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4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Q4</a:t>
            </a:r>
            <a:endParaRPr lang="ru-RU" dirty="0"/>
          </a:p>
        </p:txBody>
      </p:sp>
      <p:sp>
        <p:nvSpPr>
          <p:cNvPr id="129" name="Text Placeholder 92">
            <a:extLst>
              <a:ext uri="{FF2B5EF4-FFF2-40B4-BE49-F238E27FC236}">
                <a16:creationId xmlns:a16="http://schemas.microsoft.com/office/drawing/2014/main" id="{371EA831-AF53-4C92-875F-48C5C459B32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630431" y="4441340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FC68F7B-5133-454C-ABD3-DD4A945CB90F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AB77517-CDCC-0641-9AA0-1F9E10AEEF2C}"/>
              </a:ext>
            </a:extLst>
          </p:cNvPr>
          <p:cNvCxnSpPr>
            <a:cxnSpLocks/>
            <a:endCxn id="81" idx="1"/>
          </p:cNvCxnSpPr>
          <p:nvPr userDrawn="1"/>
        </p:nvCxnSpPr>
        <p:spPr>
          <a:xfrm>
            <a:off x="4433749" y="2967713"/>
            <a:ext cx="0" cy="44900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Graphic 117">
            <a:extLst>
              <a:ext uri="{FF2B5EF4-FFF2-40B4-BE49-F238E27FC236}">
                <a16:creationId xmlns:a16="http://schemas.microsoft.com/office/drawing/2014/main" id="{00B47A1E-8904-E245-A58D-CB7BE505F56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080696" y="2223468"/>
            <a:ext cx="1015163" cy="683100"/>
          </a:xfrm>
          <a:prstGeom prst="rect">
            <a:avLst/>
          </a:prstGeom>
        </p:spPr>
      </p:pic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B68B2B8-B622-9D4D-9F73-0B320A8C7800}"/>
              </a:ext>
            </a:extLst>
          </p:cNvPr>
          <p:cNvCxnSpPr>
            <a:cxnSpLocks/>
            <a:stCxn id="104" idx="0"/>
          </p:cNvCxnSpPr>
          <p:nvPr userDrawn="1"/>
        </p:nvCxnSpPr>
        <p:spPr>
          <a:xfrm flipH="1">
            <a:off x="3922332" y="1922768"/>
            <a:ext cx="10236" cy="31956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045381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42863"/>
            <a:ext cx="9144000" cy="424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6" descr="blue-tri-color-logo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2164" y="4765675"/>
            <a:ext cx="4699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531352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31352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30552"/>
            <a:ext cx="8558784" cy="630936"/>
          </a:xfrm>
        </p:spPr>
        <p:txBody>
          <a:bodyPr anchor="b" anchorCtr="0"/>
          <a:lstStyle>
            <a:lvl1pPr>
              <a:defRPr sz="48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201210939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1">
    <p:bg>
      <p:bgPr>
        <a:solidFill>
          <a:srgbClr val="00B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88920"/>
            <a:ext cx="8531352" cy="338554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3766452548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7">
    <p:bg>
      <p:bgPr>
        <a:solidFill>
          <a:srgbClr val="AB1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88920"/>
            <a:ext cx="8531352" cy="338554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2345521927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4080510"/>
            <a:ext cx="8503920" cy="394980"/>
          </a:xfrm>
        </p:spPr>
        <p:txBody>
          <a:bodyPr/>
          <a:lstStyle>
            <a:lvl1pPr>
              <a:defRPr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Full bleed images preferred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9184" y="4491990"/>
            <a:ext cx="8503920" cy="548640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6D6E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rtl="0" fontAlgn="base"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Text over top of full bleed images would be in white or a color from the color palette that would offer good contrast. Also, colored text in Arial Bold would have greater impact.</a:t>
            </a:r>
          </a:p>
        </p:txBody>
      </p:sp>
    </p:spTree>
    <p:extLst>
      <p:ext uri="{BB962C8B-B14F-4D97-AF65-F5344CB8AC3E}">
        <p14:creationId xmlns:p14="http://schemas.microsoft.com/office/powerpoint/2010/main" val="4095379083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ded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339471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943352"/>
            <a:ext cx="8503920" cy="225703"/>
          </a:xfrm>
        </p:spPr>
        <p:txBody>
          <a:bodyPr/>
          <a:lstStyle>
            <a:lvl1pPr>
              <a:defRPr sz="16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Images also have more impact if they can bleed 3 sides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4149090"/>
            <a:ext cx="7315200" cy="685800"/>
          </a:xfrm>
        </p:spPr>
        <p:txBody>
          <a:bodyPr/>
          <a:lstStyle>
            <a:lvl1pPr marL="0" indent="0">
              <a:buNone/>
              <a:defRPr kern="1200">
                <a:solidFill>
                  <a:srgbClr val="6D6E70"/>
                </a:solidFill>
              </a:defRPr>
            </a:lvl1pPr>
          </a:lstStyle>
          <a:p>
            <a:pPr lvl="0"/>
            <a:r>
              <a:rPr lang="en-US" dirty="0"/>
              <a:t>Text under partial bleed images would be in 70% black or a color from the color palette. Also, colored text in Arial Bold would have greater impact.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7822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7761736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524" y="113419"/>
            <a:ext cx="8109155" cy="377429"/>
          </a:xfrm>
        </p:spPr>
        <p:txBody>
          <a:bodyPr>
            <a:noAutofit/>
          </a:bodyPr>
          <a:lstStyle>
            <a:lvl1pPr>
              <a:defRPr sz="157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971550"/>
            <a:ext cx="7543800" cy="3543300"/>
          </a:xfrm>
          <a:prstGeom prst="rect">
            <a:avLst/>
          </a:prstGeom>
        </p:spPr>
        <p:txBody>
          <a:bodyPr/>
          <a:lstStyle>
            <a:lvl1pPr>
              <a:spcBef>
                <a:spcPts val="675"/>
              </a:spcBef>
              <a:defRPr sz="1013"/>
            </a:lvl1pPr>
            <a:lvl2pPr>
              <a:defRPr sz="900"/>
            </a:lvl2pPr>
            <a:lvl3pPr>
              <a:defRPr sz="788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675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 userDrawn="1"/>
        </p:nvGraphicFramePr>
        <p:xfrm>
          <a:off x="-6816" y="525342"/>
          <a:ext cx="9150816" cy="34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2" name="Drawing" r:id="rId3" imgW="2523600" imgH="32400" progId="FLW3Drawing">
                  <p:embed/>
                </p:oleObj>
              </mc:Choice>
              <mc:Fallback>
                <p:oleObj name="Drawing" r:id="rId3" imgW="2523600" imgH="32400" progId="FLW3Drawing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6816" y="525342"/>
                        <a:ext cx="9150816" cy="342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5041032"/>
      </p:ext>
    </p:extLst>
  </p:cSld>
  <p:clrMapOvr>
    <a:masterClrMapping/>
  </p:clrMapOvr>
  <p:transition spd="med">
    <p:fade/>
  </p:transition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025905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D61B1-67CD-437A-B87D-A379500B5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01D8A-768F-459B-8DFF-386F31940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2D333-EF0F-4D1E-8E97-F472C0DC4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4801-8E3E-4E7D-AAD5-92F5690220B7}" type="datetimeFigureOut">
              <a:rPr lang="en-CA" smtClean="0"/>
              <a:t>2020-03-03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D3854-4D0C-4ED1-B20F-FB57BBA53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BAD67-7718-4510-ABD4-3ED748D19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5529D-AEAF-421D-895E-412F6AFE21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8063710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44549"/>
            <a:ext cx="4114801" cy="4438575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40138" y="4275910"/>
            <a:ext cx="2606778" cy="1012920"/>
          </a:xfrm>
          <a:prstGeom prst="rect">
            <a:avLst/>
          </a:prstGeom>
        </p:spPr>
      </p:pic>
      <p:pic>
        <p:nvPicPr>
          <p:cNvPr id="5" name="ibm-cloud-icon-white.png" descr="ibm-cloud-icon-white.png">
            <a:extLst>
              <a:ext uri="{FF2B5EF4-FFF2-40B4-BE49-F238E27FC236}">
                <a16:creationId xmlns:a16="http://schemas.microsoft.com/office/drawing/2014/main" id="{2D2551EF-0E29-4397-8064-1EB288667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0961" t="17317" r="32625" b="28810"/>
          <a:stretch/>
        </p:blipFill>
        <p:spPr>
          <a:xfrm>
            <a:off x="4719865" y="11433"/>
            <a:ext cx="4424135" cy="48165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60515325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716271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133312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8254936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482766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1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29006296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117416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7299158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9235911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740985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513877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800787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214074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5114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340607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888162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3884243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447338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11457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47878225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85784720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7936290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423462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565301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198096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38693928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31070651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421670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5753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44550"/>
            <a:ext cx="4114801" cy="4438575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0138" y="4275910"/>
            <a:ext cx="2606778" cy="10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68550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388461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38801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958780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GB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581425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65058095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4251887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7157527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92535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>
                <a:solidFill>
                  <a:srgbClr val="000000"/>
                </a:solidFill>
              </a:rPr>
              <a:t>Think 2019 / Session 7593 / Feb 11, 2019 / © 2019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3789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5FC0A9-6803-1544-ADDA-394D463FD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14A68-CB20-9048-91AA-A33D6CABF5C7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2BD081-ECAC-5F47-9591-3834105B4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96DDA-AF7C-2B4E-94F7-34BBB8B5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10148-9ACC-9D44-AA65-B2F2FC320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5809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803328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>
            <a:extLst>
              <a:ext uri="{FF2B5EF4-FFF2-40B4-BE49-F238E27FC236}">
                <a16:creationId xmlns:a16="http://schemas.microsoft.com/office/drawing/2014/main" id="{88240CF2-E7A5-5241-A5F0-6E4716BDF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3114" y="4705350"/>
            <a:ext cx="522287" cy="21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A79A9C6D-0CFD-3946-9832-4A88EA82B6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7226" y="404813"/>
            <a:ext cx="4297363" cy="368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ibm_gry.png">
            <a:extLst>
              <a:ext uri="{FF2B5EF4-FFF2-40B4-BE49-F238E27FC236}">
                <a16:creationId xmlns:a16="http://schemas.microsoft.com/office/drawing/2014/main" id="{A3ADF73A-731D-3047-9793-25C531A275B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grayscl/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3114" y="239714"/>
            <a:ext cx="52228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3DFE6266-2FE6-4742-B3D4-E0C634BA51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10450" y="4584701"/>
            <a:ext cx="162083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5B7D1788-B07C-054C-B21D-8A817A31DA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4827588"/>
            <a:ext cx="6400800" cy="138112"/>
          </a:xfrm>
        </p:spPr>
        <p:txBody>
          <a:bodyPr/>
          <a:lstStyle>
            <a:lvl1pPr>
              <a:defRPr dirty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753746700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643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228601" y="1136650"/>
            <a:ext cx="8686800" cy="3562350"/>
          </a:xfrm>
        </p:spPr>
        <p:txBody>
          <a:bodyPr/>
          <a:lstStyle>
            <a:lvl1pPr marL="285743" marR="0" indent="-285743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.AppleSystemUIFont" charset="-120"/>
              <a:buChar char="−"/>
              <a:tabLst/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A3E28BEE-035D-8F4A-B455-FE8B097EE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BB6BDA-92B9-6249-9FED-6E4945E0D3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357CCD49-86E7-5240-ABF7-C2AD0C04F5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037843080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C8433F20-6127-B84C-869E-338D56B64B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F2DFF4-64BF-6C45-AE20-3B1CD45360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6D80438F-D6E7-6E40-B3FA-49D61D0C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579251528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1331D4C7-8B27-2D4E-A098-361A6B48E3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7D51F5-606A-294B-810E-8505B834A5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C319634F-9883-144B-826B-F1CDE5922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297885626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B01F1F6C-8026-0E48-960E-357EED9CEBF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F7F992-C9A6-F84F-A33C-9FC9A52EFE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5FBAC6A4-72D2-D140-9F31-DBF21FF9F6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812934939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8686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8686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AC8A457-E39F-AB49-94C4-6F72A178BE1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E706076-0DC3-2949-88EF-4DEBC731E9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41940732-A00E-714D-AA22-CEC2BB71A7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269913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4114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1AC9D973-BB00-2D43-8B09-462F360BB4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2A1FB3E-A8C3-7F42-877F-F1B265DFC9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D01C736-B78E-4B49-912A-D26AE1E39FA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573087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7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E53CE-CA73-C64B-BFBD-E36A6B1F91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4F0B38-9514-BC48-BEC7-EF1BEFD319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EEFA42-6686-8E4D-976A-0119E9607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05691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B1404861-5197-D741-B970-B22A7BCE09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B69CE2-31BD-4445-B08F-2E67F8EC28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58AB3474-3DC6-4B4D-977B-E460B938B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057121827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01163"/>
            <a:ext cx="4114800" cy="40383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701163"/>
            <a:ext cx="4114800" cy="3992344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7C1BC8D3-5F48-134F-9251-5AFF5CB681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0A7917-319D-2743-AA81-185009CDA1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ABAE69AD-B58A-A741-8C22-21FA4BE940E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867988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381050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6E695EE6-A1E7-EA4C-8525-8D0CA31ECE6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0CAF3D-24E8-3A4A-9085-19C513151A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9E30613E-EE36-F542-8252-F24D44ECCEE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17829440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4114800" cy="356451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7"/>
            <a:ext cx="4114800" cy="356450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4E50FD54-6A1D-5F40-861D-0C2B2BA53E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D617FA-7245-A744-87DF-B4156FADCF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DBE81C-907F-6846-8E6B-681D55085B8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182847674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1056895"/>
            <a:ext cx="4114800" cy="362623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056895"/>
            <a:ext cx="4114800" cy="362623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12581511-0C63-CA43-BE3E-544C3686576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5B0957-1A0B-494D-BB08-307B6303B2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12559DA6-677F-3749-AEA5-301CE99CD5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595905850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6"/>
            <a:ext cx="1828800" cy="3564508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3D848AF-D9CF-4F4A-BCA2-3236979380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222691-930C-EA4C-8FC6-67F29F7647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EB13AE6C-6BC1-E049-95BE-D7F6A9ABCBA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186274405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1"/>
            <a:ext cx="4114800" cy="355917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C1C8A520-4524-3F45-904C-BCFEBB19982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3D3ACA-192A-B24B-8569-9130C518B6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7559EC9-AC93-4B47-8E18-E5A077C83A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4157428699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0"/>
            <a:ext cx="1828800" cy="3559174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23950"/>
            <a:ext cx="1828800" cy="3559174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17AF78C1-85AA-4B48-9738-CB4C58D47E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0FA342-45BF-414D-B355-F52A1CDE68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787F8BA5-424D-AA4F-AD0B-D302ED78B7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985824603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0"/>
            <a:ext cx="4114800" cy="34754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1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23951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2198AB-18DF-7449-B57B-6FB58AEB500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B2A34B-C0E2-8A42-A009-150274A7F8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EB8C103F-EF2D-3E49-A147-A281ADFA499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912593047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091E4C92-0557-1440-B003-F169A8EE22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9pPr>
          </a:lstStyle>
          <a:p>
            <a:pPr algn="ctr" eaLnBrk="1" hangingPunct="1"/>
            <a:endParaRPr lang="en-US" altLang="en-US" sz="12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5"/>
            <a:ext cx="4114800" cy="347547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5"/>
            <a:ext cx="4114800" cy="347547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502164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DD277877-FAC3-E343-A4C1-4CA439117D8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1B85085F-AC55-D143-A4DB-21FC953E75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498F9C6-74DC-B34C-A54A-9C1400CC6D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867921833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C44159E9-8686-F14C-AF1E-3335297499A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F8DC87-1929-024E-BC87-9D0258EDF0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460CEEF0-1260-5A4B-97EA-836481F86D0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281569807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A7E3D8CD-A7CA-A84D-A795-4F610ED55B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336DC5-BC41-334B-90EB-66C0F2307A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00EA6809-49DB-F447-BC76-CE590D33E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2169969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9733396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51130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6"/>
            <a:ext cx="4114800" cy="346205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F18C263F-B564-5D4B-AFC6-F35C712FAEC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0F9B40F-2D4D-6C4F-AEA8-B712AB6E10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911F3FF-6F3D-AB46-832C-BA7A0708DFB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4109356359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D20B558C-5AD3-3742-A5CC-E752A558C1D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6D16A30-3995-384F-B834-21F9BD95D8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A6E47A01-1A2C-234E-96D4-FEFB824BB077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dirty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526474331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9DD4A9EA-4B02-174E-B04B-0B09F2DB931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42DF9FC5-060E-614C-BD39-0C574B2496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E122C845-A870-1140-85EC-02B8436FAC6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dirty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658178488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0C6FA72F-1247-7244-844D-49E295525A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8284CA-629E-7D45-9212-E84C19F065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9F96A5FD-7397-4A46-A331-FE4AC22EC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801279761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347841-37D8-D243-BC9E-D83EB74108D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EF04A5-FA7B-384D-80A3-B310FB3B30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8FF286-A6B0-4D48-80D5-343CEB823FF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 dirty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551283296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69FF1029-E85E-B54F-A2FD-6BD2B8ACA06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4F02D5E4-9D47-0445-A1A9-1BD79920EB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48B2672D-EBBE-6D43-B1E8-0A31708054A8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 dirty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257172327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74770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FE77B2F2-CF85-4540-8B1F-7143BC42AEA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8103EC-3320-6548-B404-0D60B8A948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5261934D-A29F-CB4F-BD52-692B15D29F0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18811533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5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1123955"/>
            <a:ext cx="6400800" cy="3367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8751CB24-F54C-974B-BD6C-613978A024B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6A50F6-1927-864A-9EC3-09BA981714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F6CC0A8B-525F-0942-B75B-3668CBC80F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657911513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5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D55440B4-EBC7-DD4F-B16F-291994D776F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1A5A23-A295-E149-B7E1-E925CE058E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11495166-BA18-B046-AD94-68DD4AC4C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777580275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5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6934C2FB-96D0-8C43-A47F-05E460A8B03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86F666-C65E-CA46-8D4F-5D191F5BE5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B5D2807-1318-9F4A-AD35-5225A6E6910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738301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3314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22916962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5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123954"/>
            <a:ext cx="4215008" cy="3423439"/>
          </a:xfrm>
        </p:spPr>
        <p:txBody>
          <a:bodyPr/>
          <a:lstStyle>
            <a:lvl1pPr marL="117472" indent="-117472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3B1C76CC-FC3B-8B4B-9387-C806629398C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3299E2-811F-A544-A288-75086FA925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418BC097-6604-AE41-8930-EAB7C0748B1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978590496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table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B9C7840F-C53B-1D49-A4C8-2877AF08C18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81475D-C575-B343-91C5-7A20228750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1A3642AE-45AE-2B4D-806E-8E014EDBA01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26497427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6D1FCEDA-5091-D543-9CD7-E1C4EE0C74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E7A05C-A7EE-CB46-A5D4-E3F51C3F02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" name="Footer Placeholder 8">
            <a:extLst>
              <a:ext uri="{FF2B5EF4-FFF2-40B4-BE49-F238E27FC236}">
                <a16:creationId xmlns:a16="http://schemas.microsoft.com/office/drawing/2014/main" id="{0AA107CF-571A-1940-B335-8BF34101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674074833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C590DB07-55EC-6343-80F3-8DEEF0341C2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79414" y="4691063"/>
            <a:ext cx="631348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9pPr>
          </a:lstStyle>
          <a:p>
            <a:pPr eaLnBrk="1" hangingPunct="1"/>
            <a:r>
              <a:rPr lang="de-DE" altLang="en-US" sz="600">
                <a:latin typeface="Arial" panose="020B0604020202020204" pitchFamily="34" charset="0"/>
              </a:rPr>
              <a:t>IBM Cloud / © 2018 IBM Corporation  </a:t>
            </a:r>
            <a:r>
              <a:rPr lang="en-US" altLang="en-US" sz="600">
                <a:latin typeface="Arial" panose="020B0604020202020204" pitchFamily="34" charset="0"/>
              </a:rPr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73882297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555D510B-3131-444F-AC98-8A5D8DAAAC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F9A6B8-2CFA-5E4B-958F-25F270BA67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C997DF81-D71F-094D-B545-228C0E6576B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378377607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ibm_gry.png">
            <a:extLst>
              <a:ext uri="{FF2B5EF4-FFF2-40B4-BE49-F238E27FC236}">
                <a16:creationId xmlns:a16="http://schemas.microsoft.com/office/drawing/2014/main" id="{838B3EFD-1F98-8340-A81D-47991C278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5889" y="2185989"/>
            <a:ext cx="1296987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9DA0A5-0A40-BA48-AED0-3466B55BD2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7F7AA8-CC8B-7D43-895D-8ACB7711A3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91315F-664B-404D-842E-6ECCB84CC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559542101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296974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7708" y="4694757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3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38228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76498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07" indent="0">
              <a:buNone/>
              <a:defRPr/>
            </a:lvl3pPr>
            <a:lvl4pPr marL="434964" indent="0">
              <a:buNone/>
              <a:defRPr/>
            </a:lvl4pPr>
            <a:lvl5pPr marL="63180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07" indent="0">
              <a:buNone/>
              <a:defRPr/>
            </a:lvl3pPr>
            <a:lvl4pPr marL="434964" indent="0">
              <a:buNone/>
              <a:defRPr/>
            </a:lvl4pPr>
            <a:lvl5pPr marL="63180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266398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5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81880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2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02280227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5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7668632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7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302075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9444"/>
      </p:ext>
    </p:extLst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7799351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8112705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2982072"/>
      </p:ext>
    </p:extLst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9677645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0761985"/>
      </p:ext>
    </p:extLst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5879445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15213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6116891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96546"/>
      </p:ext>
    </p:extLst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52061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03338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9856932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tx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15326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569463"/>
          </a:xfrm>
          <a:solidFill>
            <a:schemeClr val="tx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3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3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204633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92424"/>
            <a:ext cx="9144000" cy="3851076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292425"/>
          </a:xfrm>
          <a:solidFill>
            <a:schemeClr val="tx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79424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2pPr>
            <a:lvl3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3pPr>
            <a:lvl4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4pPr>
            <a:lvl5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037322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489451-825F-1B42-AA7A-F656EE0F964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76168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303970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40145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9536173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7976670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3246997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0820752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972014653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30384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5943289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07" indent="0">
              <a:buNone/>
              <a:defRPr/>
            </a:lvl3pPr>
            <a:lvl4pPr marL="434964" indent="0">
              <a:buNone/>
              <a:defRPr/>
            </a:lvl4pPr>
            <a:lvl5pPr marL="63180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3900911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2891" y="2318366"/>
            <a:ext cx="1278220" cy="5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039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1984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20358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8764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27518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7226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552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31087410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80397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4887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3917062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411049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2170938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420891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1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64877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15207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57881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83508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5863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6320627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19839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09249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24006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938432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2" indent="-117472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59080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79269038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8082573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317444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3718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5557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90037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44550"/>
            <a:ext cx="4114801" cy="4438575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0138" y="4275910"/>
            <a:ext cx="2606778" cy="10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4564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56069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© 2019 IBM Corporation
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76898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624929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3959129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2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81829824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91832546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99217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488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260188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860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18915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19561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86239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42918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3560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390096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06373529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92671871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3651665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7290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234561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1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64581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0651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31869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44595554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66340623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58132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67787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5766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50981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18.xml"/><Relationship Id="rId18" Type="http://schemas.openxmlformats.org/officeDocument/2006/relationships/slideLayout" Target="../slideLayouts/slideLayout423.xml"/><Relationship Id="rId26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08.xml"/><Relationship Id="rId21" Type="http://schemas.openxmlformats.org/officeDocument/2006/relationships/slideLayout" Target="../slideLayouts/slideLayout426.xml"/><Relationship Id="rId7" Type="http://schemas.openxmlformats.org/officeDocument/2006/relationships/slideLayout" Target="../slideLayouts/slideLayout412.xml"/><Relationship Id="rId12" Type="http://schemas.openxmlformats.org/officeDocument/2006/relationships/slideLayout" Target="../slideLayouts/slideLayout417.xml"/><Relationship Id="rId17" Type="http://schemas.openxmlformats.org/officeDocument/2006/relationships/slideLayout" Target="../slideLayouts/slideLayout422.xml"/><Relationship Id="rId25" Type="http://schemas.openxmlformats.org/officeDocument/2006/relationships/slideLayout" Target="../slideLayouts/slideLayout430.xml"/><Relationship Id="rId33" Type="http://schemas.openxmlformats.org/officeDocument/2006/relationships/theme" Target="../theme/theme10.xml"/><Relationship Id="rId2" Type="http://schemas.openxmlformats.org/officeDocument/2006/relationships/slideLayout" Target="../slideLayouts/slideLayout407.xml"/><Relationship Id="rId16" Type="http://schemas.openxmlformats.org/officeDocument/2006/relationships/slideLayout" Target="../slideLayouts/slideLayout421.xml"/><Relationship Id="rId20" Type="http://schemas.openxmlformats.org/officeDocument/2006/relationships/slideLayout" Target="../slideLayouts/slideLayout425.xml"/><Relationship Id="rId29" Type="http://schemas.openxmlformats.org/officeDocument/2006/relationships/slideLayout" Target="../slideLayouts/slideLayout434.xml"/><Relationship Id="rId1" Type="http://schemas.openxmlformats.org/officeDocument/2006/relationships/slideLayout" Target="../slideLayouts/slideLayout406.xml"/><Relationship Id="rId6" Type="http://schemas.openxmlformats.org/officeDocument/2006/relationships/slideLayout" Target="../slideLayouts/slideLayout411.xml"/><Relationship Id="rId11" Type="http://schemas.openxmlformats.org/officeDocument/2006/relationships/slideLayout" Target="../slideLayouts/slideLayout416.xml"/><Relationship Id="rId24" Type="http://schemas.openxmlformats.org/officeDocument/2006/relationships/slideLayout" Target="../slideLayouts/slideLayout429.xml"/><Relationship Id="rId32" Type="http://schemas.openxmlformats.org/officeDocument/2006/relationships/slideLayout" Target="../slideLayouts/slideLayout437.xml"/><Relationship Id="rId5" Type="http://schemas.openxmlformats.org/officeDocument/2006/relationships/slideLayout" Target="../slideLayouts/slideLayout410.xml"/><Relationship Id="rId15" Type="http://schemas.openxmlformats.org/officeDocument/2006/relationships/slideLayout" Target="../slideLayouts/slideLayout420.xml"/><Relationship Id="rId23" Type="http://schemas.openxmlformats.org/officeDocument/2006/relationships/slideLayout" Target="../slideLayouts/slideLayout428.xml"/><Relationship Id="rId28" Type="http://schemas.openxmlformats.org/officeDocument/2006/relationships/slideLayout" Target="../slideLayouts/slideLayout433.xml"/><Relationship Id="rId10" Type="http://schemas.openxmlformats.org/officeDocument/2006/relationships/slideLayout" Target="../slideLayouts/slideLayout415.xml"/><Relationship Id="rId19" Type="http://schemas.openxmlformats.org/officeDocument/2006/relationships/slideLayout" Target="../slideLayouts/slideLayout424.xml"/><Relationship Id="rId31" Type="http://schemas.openxmlformats.org/officeDocument/2006/relationships/slideLayout" Target="../slideLayouts/slideLayout436.xml"/><Relationship Id="rId4" Type="http://schemas.openxmlformats.org/officeDocument/2006/relationships/slideLayout" Target="../slideLayouts/slideLayout409.xml"/><Relationship Id="rId9" Type="http://schemas.openxmlformats.org/officeDocument/2006/relationships/slideLayout" Target="../slideLayouts/slideLayout414.xml"/><Relationship Id="rId14" Type="http://schemas.openxmlformats.org/officeDocument/2006/relationships/slideLayout" Target="../slideLayouts/slideLayout419.xml"/><Relationship Id="rId22" Type="http://schemas.openxmlformats.org/officeDocument/2006/relationships/slideLayout" Target="../slideLayouts/slideLayout427.xml"/><Relationship Id="rId27" Type="http://schemas.openxmlformats.org/officeDocument/2006/relationships/slideLayout" Target="../slideLayouts/slideLayout432.xml"/><Relationship Id="rId30" Type="http://schemas.openxmlformats.org/officeDocument/2006/relationships/slideLayout" Target="../slideLayouts/slideLayout435.xml"/><Relationship Id="rId8" Type="http://schemas.openxmlformats.org/officeDocument/2006/relationships/slideLayout" Target="../slideLayouts/slideLayout41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26" Type="http://schemas.openxmlformats.org/officeDocument/2006/relationships/slideLayout" Target="../slideLayouts/slideLayout96.xml"/><Relationship Id="rId21" Type="http://schemas.openxmlformats.org/officeDocument/2006/relationships/slideLayout" Target="../slideLayouts/slideLayout91.xml"/><Relationship Id="rId3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5" Type="http://schemas.openxmlformats.org/officeDocument/2006/relationships/slideLayout" Target="../slideLayouts/slideLayout95.xml"/><Relationship Id="rId33" Type="http://schemas.openxmlformats.org/officeDocument/2006/relationships/slideLayout" Target="../slideLayouts/slideLayout103.xml"/><Relationship Id="rId38" Type="http://schemas.openxmlformats.org/officeDocument/2006/relationships/theme" Target="../theme/theme3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99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94.xml"/><Relationship Id="rId32" Type="http://schemas.openxmlformats.org/officeDocument/2006/relationships/slideLayout" Target="../slideLayouts/slideLayout102.xml"/><Relationship Id="rId37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93.xml"/><Relationship Id="rId28" Type="http://schemas.openxmlformats.org/officeDocument/2006/relationships/slideLayout" Target="../slideLayouts/slideLayout98.xml"/><Relationship Id="rId36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3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92.xml"/><Relationship Id="rId27" Type="http://schemas.openxmlformats.org/officeDocument/2006/relationships/slideLayout" Target="../slideLayouts/slideLayout97.xml"/><Relationship Id="rId30" Type="http://schemas.openxmlformats.org/officeDocument/2006/relationships/slideLayout" Target="../slideLayouts/slideLayout100.xml"/><Relationship Id="rId3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26" Type="http://schemas.openxmlformats.org/officeDocument/2006/relationships/slideLayout" Target="../slideLayouts/slideLayout133.xml"/><Relationship Id="rId21" Type="http://schemas.openxmlformats.org/officeDocument/2006/relationships/slideLayout" Target="../slideLayouts/slideLayout128.xml"/><Relationship Id="rId34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5" Type="http://schemas.openxmlformats.org/officeDocument/2006/relationships/slideLayout" Target="../slideLayouts/slideLayout132.xml"/><Relationship Id="rId33" Type="http://schemas.openxmlformats.org/officeDocument/2006/relationships/slideLayout" Target="../slideLayouts/slideLayout140.xml"/><Relationship Id="rId38" Type="http://schemas.openxmlformats.org/officeDocument/2006/relationships/theme" Target="../theme/theme4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127.xml"/><Relationship Id="rId29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24" Type="http://schemas.openxmlformats.org/officeDocument/2006/relationships/slideLayout" Target="../slideLayouts/slideLayout131.xml"/><Relationship Id="rId32" Type="http://schemas.openxmlformats.org/officeDocument/2006/relationships/slideLayout" Target="../slideLayouts/slideLayout139.xml"/><Relationship Id="rId37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23" Type="http://schemas.openxmlformats.org/officeDocument/2006/relationships/slideLayout" Target="../slideLayouts/slideLayout130.xml"/><Relationship Id="rId28" Type="http://schemas.openxmlformats.org/officeDocument/2006/relationships/slideLayout" Target="../slideLayouts/slideLayout135.xml"/><Relationship Id="rId36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6.xml"/><Relationship Id="rId31" Type="http://schemas.openxmlformats.org/officeDocument/2006/relationships/slideLayout" Target="../slideLayouts/slideLayout138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Relationship Id="rId22" Type="http://schemas.openxmlformats.org/officeDocument/2006/relationships/slideLayout" Target="../slideLayouts/slideLayout129.xml"/><Relationship Id="rId27" Type="http://schemas.openxmlformats.org/officeDocument/2006/relationships/slideLayout" Target="../slideLayouts/slideLayout134.xml"/><Relationship Id="rId30" Type="http://schemas.openxmlformats.org/officeDocument/2006/relationships/slideLayout" Target="../slideLayouts/slideLayout137.xml"/><Relationship Id="rId35" Type="http://schemas.openxmlformats.org/officeDocument/2006/relationships/slideLayout" Target="../slideLayouts/slideLayout142.xml"/><Relationship Id="rId8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11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6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82.xml"/><Relationship Id="rId21" Type="http://schemas.openxmlformats.org/officeDocument/2006/relationships/slideLayout" Target="../slideLayouts/slideLayout177.xml"/><Relationship Id="rId42" Type="http://schemas.openxmlformats.org/officeDocument/2006/relationships/slideLayout" Target="../slideLayouts/slideLayout198.xml"/><Relationship Id="rId47" Type="http://schemas.openxmlformats.org/officeDocument/2006/relationships/slideLayout" Target="../slideLayouts/slideLayout203.xml"/><Relationship Id="rId63" Type="http://schemas.openxmlformats.org/officeDocument/2006/relationships/slideLayout" Target="../slideLayouts/slideLayout219.xml"/><Relationship Id="rId68" Type="http://schemas.openxmlformats.org/officeDocument/2006/relationships/slideLayout" Target="../slideLayouts/slideLayout224.xml"/><Relationship Id="rId84" Type="http://schemas.openxmlformats.org/officeDocument/2006/relationships/slideLayout" Target="../slideLayouts/slideLayout240.xml"/><Relationship Id="rId89" Type="http://schemas.openxmlformats.org/officeDocument/2006/relationships/theme" Target="../theme/theme6.xml"/><Relationship Id="rId1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67.xml"/><Relationship Id="rId32" Type="http://schemas.openxmlformats.org/officeDocument/2006/relationships/slideLayout" Target="../slideLayouts/slideLayout188.xml"/><Relationship Id="rId37" Type="http://schemas.openxmlformats.org/officeDocument/2006/relationships/slideLayout" Target="../slideLayouts/slideLayout193.xml"/><Relationship Id="rId53" Type="http://schemas.openxmlformats.org/officeDocument/2006/relationships/slideLayout" Target="../slideLayouts/slideLayout209.xml"/><Relationship Id="rId58" Type="http://schemas.openxmlformats.org/officeDocument/2006/relationships/slideLayout" Target="../slideLayouts/slideLayout214.xml"/><Relationship Id="rId74" Type="http://schemas.openxmlformats.org/officeDocument/2006/relationships/slideLayout" Target="../slideLayouts/slideLayout230.xml"/><Relationship Id="rId79" Type="http://schemas.openxmlformats.org/officeDocument/2006/relationships/slideLayout" Target="../slideLayouts/slideLayout235.xml"/><Relationship Id="rId5" Type="http://schemas.openxmlformats.org/officeDocument/2006/relationships/slideLayout" Target="../slideLayouts/slideLayout161.xml"/><Relationship Id="rId14" Type="http://schemas.openxmlformats.org/officeDocument/2006/relationships/slideLayout" Target="../slideLayouts/slideLayout170.xml"/><Relationship Id="rId22" Type="http://schemas.openxmlformats.org/officeDocument/2006/relationships/slideLayout" Target="../slideLayouts/slideLayout178.xml"/><Relationship Id="rId27" Type="http://schemas.openxmlformats.org/officeDocument/2006/relationships/slideLayout" Target="../slideLayouts/slideLayout183.xml"/><Relationship Id="rId30" Type="http://schemas.openxmlformats.org/officeDocument/2006/relationships/slideLayout" Target="../slideLayouts/slideLayout186.xml"/><Relationship Id="rId35" Type="http://schemas.openxmlformats.org/officeDocument/2006/relationships/slideLayout" Target="../slideLayouts/slideLayout191.xml"/><Relationship Id="rId43" Type="http://schemas.openxmlformats.org/officeDocument/2006/relationships/slideLayout" Target="../slideLayouts/slideLayout199.xml"/><Relationship Id="rId48" Type="http://schemas.openxmlformats.org/officeDocument/2006/relationships/slideLayout" Target="../slideLayouts/slideLayout204.xml"/><Relationship Id="rId56" Type="http://schemas.openxmlformats.org/officeDocument/2006/relationships/slideLayout" Target="../slideLayouts/slideLayout212.xml"/><Relationship Id="rId64" Type="http://schemas.openxmlformats.org/officeDocument/2006/relationships/slideLayout" Target="../slideLayouts/slideLayout220.xml"/><Relationship Id="rId69" Type="http://schemas.openxmlformats.org/officeDocument/2006/relationships/slideLayout" Target="../slideLayouts/slideLayout225.xml"/><Relationship Id="rId77" Type="http://schemas.openxmlformats.org/officeDocument/2006/relationships/slideLayout" Target="../slideLayouts/slideLayout233.xml"/><Relationship Id="rId8" Type="http://schemas.openxmlformats.org/officeDocument/2006/relationships/slideLayout" Target="../slideLayouts/slideLayout164.xml"/><Relationship Id="rId51" Type="http://schemas.openxmlformats.org/officeDocument/2006/relationships/slideLayout" Target="../slideLayouts/slideLayout207.xml"/><Relationship Id="rId72" Type="http://schemas.openxmlformats.org/officeDocument/2006/relationships/slideLayout" Target="../slideLayouts/slideLayout228.xml"/><Relationship Id="rId80" Type="http://schemas.openxmlformats.org/officeDocument/2006/relationships/slideLayout" Target="../slideLayouts/slideLayout236.xml"/><Relationship Id="rId85" Type="http://schemas.openxmlformats.org/officeDocument/2006/relationships/slideLayout" Target="../slideLayouts/slideLayout241.xml"/><Relationship Id="rId3" Type="http://schemas.openxmlformats.org/officeDocument/2006/relationships/slideLayout" Target="../slideLayouts/slideLayout159.xml"/><Relationship Id="rId12" Type="http://schemas.openxmlformats.org/officeDocument/2006/relationships/slideLayout" Target="../slideLayouts/slideLayout168.xml"/><Relationship Id="rId17" Type="http://schemas.openxmlformats.org/officeDocument/2006/relationships/slideLayout" Target="../slideLayouts/slideLayout173.xml"/><Relationship Id="rId25" Type="http://schemas.openxmlformats.org/officeDocument/2006/relationships/slideLayout" Target="../slideLayouts/slideLayout181.xml"/><Relationship Id="rId33" Type="http://schemas.openxmlformats.org/officeDocument/2006/relationships/slideLayout" Target="../slideLayouts/slideLayout189.xml"/><Relationship Id="rId38" Type="http://schemas.openxmlformats.org/officeDocument/2006/relationships/slideLayout" Target="../slideLayouts/slideLayout194.xml"/><Relationship Id="rId46" Type="http://schemas.openxmlformats.org/officeDocument/2006/relationships/slideLayout" Target="../slideLayouts/slideLayout202.xml"/><Relationship Id="rId59" Type="http://schemas.openxmlformats.org/officeDocument/2006/relationships/slideLayout" Target="../slideLayouts/slideLayout215.xml"/><Relationship Id="rId67" Type="http://schemas.openxmlformats.org/officeDocument/2006/relationships/slideLayout" Target="../slideLayouts/slideLayout223.xml"/><Relationship Id="rId20" Type="http://schemas.openxmlformats.org/officeDocument/2006/relationships/slideLayout" Target="../slideLayouts/slideLayout176.xml"/><Relationship Id="rId41" Type="http://schemas.openxmlformats.org/officeDocument/2006/relationships/slideLayout" Target="../slideLayouts/slideLayout197.xml"/><Relationship Id="rId54" Type="http://schemas.openxmlformats.org/officeDocument/2006/relationships/slideLayout" Target="../slideLayouts/slideLayout210.xml"/><Relationship Id="rId62" Type="http://schemas.openxmlformats.org/officeDocument/2006/relationships/slideLayout" Target="../slideLayouts/slideLayout218.xml"/><Relationship Id="rId70" Type="http://schemas.openxmlformats.org/officeDocument/2006/relationships/slideLayout" Target="../slideLayouts/slideLayout226.xml"/><Relationship Id="rId75" Type="http://schemas.openxmlformats.org/officeDocument/2006/relationships/slideLayout" Target="../slideLayouts/slideLayout231.xml"/><Relationship Id="rId83" Type="http://schemas.openxmlformats.org/officeDocument/2006/relationships/slideLayout" Target="../slideLayouts/slideLayout239.xml"/><Relationship Id="rId88" Type="http://schemas.openxmlformats.org/officeDocument/2006/relationships/slideLayout" Target="../slideLayouts/slideLayout244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5" Type="http://schemas.openxmlformats.org/officeDocument/2006/relationships/slideLayout" Target="../slideLayouts/slideLayout171.xml"/><Relationship Id="rId23" Type="http://schemas.openxmlformats.org/officeDocument/2006/relationships/slideLayout" Target="../slideLayouts/slideLayout179.xml"/><Relationship Id="rId28" Type="http://schemas.openxmlformats.org/officeDocument/2006/relationships/slideLayout" Target="../slideLayouts/slideLayout184.xml"/><Relationship Id="rId36" Type="http://schemas.openxmlformats.org/officeDocument/2006/relationships/slideLayout" Target="../slideLayouts/slideLayout192.xml"/><Relationship Id="rId49" Type="http://schemas.openxmlformats.org/officeDocument/2006/relationships/slideLayout" Target="../slideLayouts/slideLayout205.xml"/><Relationship Id="rId57" Type="http://schemas.openxmlformats.org/officeDocument/2006/relationships/slideLayout" Target="../slideLayouts/slideLayout213.xml"/><Relationship Id="rId10" Type="http://schemas.openxmlformats.org/officeDocument/2006/relationships/slideLayout" Target="../slideLayouts/slideLayout166.xml"/><Relationship Id="rId31" Type="http://schemas.openxmlformats.org/officeDocument/2006/relationships/slideLayout" Target="../slideLayouts/slideLayout187.xml"/><Relationship Id="rId44" Type="http://schemas.openxmlformats.org/officeDocument/2006/relationships/slideLayout" Target="../slideLayouts/slideLayout200.xml"/><Relationship Id="rId52" Type="http://schemas.openxmlformats.org/officeDocument/2006/relationships/slideLayout" Target="../slideLayouts/slideLayout208.xml"/><Relationship Id="rId60" Type="http://schemas.openxmlformats.org/officeDocument/2006/relationships/slideLayout" Target="../slideLayouts/slideLayout216.xml"/><Relationship Id="rId65" Type="http://schemas.openxmlformats.org/officeDocument/2006/relationships/slideLayout" Target="../slideLayouts/slideLayout221.xml"/><Relationship Id="rId73" Type="http://schemas.openxmlformats.org/officeDocument/2006/relationships/slideLayout" Target="../slideLayouts/slideLayout229.xml"/><Relationship Id="rId78" Type="http://schemas.openxmlformats.org/officeDocument/2006/relationships/slideLayout" Target="../slideLayouts/slideLayout234.xml"/><Relationship Id="rId81" Type="http://schemas.openxmlformats.org/officeDocument/2006/relationships/slideLayout" Target="../slideLayouts/slideLayout237.xml"/><Relationship Id="rId86" Type="http://schemas.openxmlformats.org/officeDocument/2006/relationships/slideLayout" Target="../slideLayouts/slideLayout242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Relationship Id="rId13" Type="http://schemas.openxmlformats.org/officeDocument/2006/relationships/slideLayout" Target="../slideLayouts/slideLayout169.xml"/><Relationship Id="rId18" Type="http://schemas.openxmlformats.org/officeDocument/2006/relationships/slideLayout" Target="../slideLayouts/slideLayout174.xml"/><Relationship Id="rId39" Type="http://schemas.openxmlformats.org/officeDocument/2006/relationships/slideLayout" Target="../slideLayouts/slideLayout195.xml"/><Relationship Id="rId34" Type="http://schemas.openxmlformats.org/officeDocument/2006/relationships/slideLayout" Target="../slideLayouts/slideLayout190.xml"/><Relationship Id="rId50" Type="http://schemas.openxmlformats.org/officeDocument/2006/relationships/slideLayout" Target="../slideLayouts/slideLayout206.xml"/><Relationship Id="rId55" Type="http://schemas.openxmlformats.org/officeDocument/2006/relationships/slideLayout" Target="../slideLayouts/slideLayout211.xml"/><Relationship Id="rId76" Type="http://schemas.openxmlformats.org/officeDocument/2006/relationships/slideLayout" Target="../slideLayouts/slideLayout232.xml"/><Relationship Id="rId7" Type="http://schemas.openxmlformats.org/officeDocument/2006/relationships/slideLayout" Target="../slideLayouts/slideLayout163.xml"/><Relationship Id="rId7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158.xml"/><Relationship Id="rId29" Type="http://schemas.openxmlformats.org/officeDocument/2006/relationships/slideLayout" Target="../slideLayouts/slideLayout185.xml"/><Relationship Id="rId24" Type="http://schemas.openxmlformats.org/officeDocument/2006/relationships/slideLayout" Target="../slideLayouts/slideLayout180.xml"/><Relationship Id="rId40" Type="http://schemas.openxmlformats.org/officeDocument/2006/relationships/slideLayout" Target="../slideLayouts/slideLayout196.xml"/><Relationship Id="rId45" Type="http://schemas.openxmlformats.org/officeDocument/2006/relationships/slideLayout" Target="../slideLayouts/slideLayout201.xml"/><Relationship Id="rId66" Type="http://schemas.openxmlformats.org/officeDocument/2006/relationships/slideLayout" Target="../slideLayouts/slideLayout222.xml"/><Relationship Id="rId87" Type="http://schemas.openxmlformats.org/officeDocument/2006/relationships/slideLayout" Target="../slideLayouts/slideLayout243.xml"/><Relationship Id="rId61" Type="http://schemas.openxmlformats.org/officeDocument/2006/relationships/slideLayout" Target="../slideLayouts/slideLayout217.xml"/><Relationship Id="rId82" Type="http://schemas.openxmlformats.org/officeDocument/2006/relationships/slideLayout" Target="../slideLayouts/slideLayout238.xml"/><Relationship Id="rId19" Type="http://schemas.openxmlformats.org/officeDocument/2006/relationships/slideLayout" Target="../slideLayouts/slideLayout175.xml"/></Relationships>
</file>

<file path=ppt/slideMasters/_rels/slideMaster7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70.xml"/><Relationship Id="rId21" Type="http://schemas.openxmlformats.org/officeDocument/2006/relationships/slideLayout" Target="../slideLayouts/slideLayout265.xml"/><Relationship Id="rId42" Type="http://schemas.openxmlformats.org/officeDocument/2006/relationships/slideLayout" Target="../slideLayouts/slideLayout286.xml"/><Relationship Id="rId47" Type="http://schemas.openxmlformats.org/officeDocument/2006/relationships/slideLayout" Target="../slideLayouts/slideLayout291.xml"/><Relationship Id="rId63" Type="http://schemas.openxmlformats.org/officeDocument/2006/relationships/slideLayout" Target="../slideLayouts/slideLayout307.xml"/><Relationship Id="rId68" Type="http://schemas.openxmlformats.org/officeDocument/2006/relationships/slideLayout" Target="../slideLayouts/slideLayout312.xml"/><Relationship Id="rId84" Type="http://schemas.openxmlformats.org/officeDocument/2006/relationships/slideLayout" Target="../slideLayouts/slideLayout328.xml"/><Relationship Id="rId89" Type="http://schemas.openxmlformats.org/officeDocument/2006/relationships/theme" Target="../theme/theme7.xml"/><Relationship Id="rId16" Type="http://schemas.openxmlformats.org/officeDocument/2006/relationships/slideLayout" Target="../slideLayouts/slideLayout260.xml"/><Relationship Id="rId11" Type="http://schemas.openxmlformats.org/officeDocument/2006/relationships/slideLayout" Target="../slideLayouts/slideLayout255.xml"/><Relationship Id="rId32" Type="http://schemas.openxmlformats.org/officeDocument/2006/relationships/slideLayout" Target="../slideLayouts/slideLayout276.xml"/><Relationship Id="rId37" Type="http://schemas.openxmlformats.org/officeDocument/2006/relationships/slideLayout" Target="../slideLayouts/slideLayout281.xml"/><Relationship Id="rId53" Type="http://schemas.openxmlformats.org/officeDocument/2006/relationships/slideLayout" Target="../slideLayouts/slideLayout297.xml"/><Relationship Id="rId58" Type="http://schemas.openxmlformats.org/officeDocument/2006/relationships/slideLayout" Target="../slideLayouts/slideLayout302.xml"/><Relationship Id="rId74" Type="http://schemas.openxmlformats.org/officeDocument/2006/relationships/slideLayout" Target="../slideLayouts/slideLayout318.xml"/><Relationship Id="rId79" Type="http://schemas.openxmlformats.org/officeDocument/2006/relationships/slideLayout" Target="../slideLayouts/slideLayout323.xml"/><Relationship Id="rId5" Type="http://schemas.openxmlformats.org/officeDocument/2006/relationships/slideLayout" Target="../slideLayouts/slideLayout249.xml"/><Relationship Id="rId14" Type="http://schemas.openxmlformats.org/officeDocument/2006/relationships/slideLayout" Target="../slideLayouts/slideLayout258.xml"/><Relationship Id="rId22" Type="http://schemas.openxmlformats.org/officeDocument/2006/relationships/slideLayout" Target="../slideLayouts/slideLayout266.xml"/><Relationship Id="rId27" Type="http://schemas.openxmlformats.org/officeDocument/2006/relationships/slideLayout" Target="../slideLayouts/slideLayout271.xml"/><Relationship Id="rId30" Type="http://schemas.openxmlformats.org/officeDocument/2006/relationships/slideLayout" Target="../slideLayouts/slideLayout274.xml"/><Relationship Id="rId35" Type="http://schemas.openxmlformats.org/officeDocument/2006/relationships/slideLayout" Target="../slideLayouts/slideLayout279.xml"/><Relationship Id="rId43" Type="http://schemas.openxmlformats.org/officeDocument/2006/relationships/slideLayout" Target="../slideLayouts/slideLayout287.xml"/><Relationship Id="rId48" Type="http://schemas.openxmlformats.org/officeDocument/2006/relationships/slideLayout" Target="../slideLayouts/slideLayout292.xml"/><Relationship Id="rId56" Type="http://schemas.openxmlformats.org/officeDocument/2006/relationships/slideLayout" Target="../slideLayouts/slideLayout300.xml"/><Relationship Id="rId64" Type="http://schemas.openxmlformats.org/officeDocument/2006/relationships/slideLayout" Target="../slideLayouts/slideLayout308.xml"/><Relationship Id="rId69" Type="http://schemas.openxmlformats.org/officeDocument/2006/relationships/slideLayout" Target="../slideLayouts/slideLayout313.xml"/><Relationship Id="rId77" Type="http://schemas.openxmlformats.org/officeDocument/2006/relationships/slideLayout" Target="../slideLayouts/slideLayout321.xml"/><Relationship Id="rId8" Type="http://schemas.openxmlformats.org/officeDocument/2006/relationships/slideLayout" Target="../slideLayouts/slideLayout252.xml"/><Relationship Id="rId51" Type="http://schemas.openxmlformats.org/officeDocument/2006/relationships/slideLayout" Target="../slideLayouts/slideLayout295.xml"/><Relationship Id="rId72" Type="http://schemas.openxmlformats.org/officeDocument/2006/relationships/slideLayout" Target="../slideLayouts/slideLayout316.xml"/><Relationship Id="rId80" Type="http://schemas.openxmlformats.org/officeDocument/2006/relationships/slideLayout" Target="../slideLayouts/slideLayout324.xml"/><Relationship Id="rId85" Type="http://schemas.openxmlformats.org/officeDocument/2006/relationships/slideLayout" Target="../slideLayouts/slideLayout329.xml"/><Relationship Id="rId3" Type="http://schemas.openxmlformats.org/officeDocument/2006/relationships/slideLayout" Target="../slideLayouts/slideLayout247.xml"/><Relationship Id="rId12" Type="http://schemas.openxmlformats.org/officeDocument/2006/relationships/slideLayout" Target="../slideLayouts/slideLayout256.xml"/><Relationship Id="rId17" Type="http://schemas.openxmlformats.org/officeDocument/2006/relationships/slideLayout" Target="../slideLayouts/slideLayout261.xml"/><Relationship Id="rId25" Type="http://schemas.openxmlformats.org/officeDocument/2006/relationships/slideLayout" Target="../slideLayouts/slideLayout269.xml"/><Relationship Id="rId33" Type="http://schemas.openxmlformats.org/officeDocument/2006/relationships/slideLayout" Target="../slideLayouts/slideLayout277.xml"/><Relationship Id="rId38" Type="http://schemas.openxmlformats.org/officeDocument/2006/relationships/slideLayout" Target="../slideLayouts/slideLayout282.xml"/><Relationship Id="rId46" Type="http://schemas.openxmlformats.org/officeDocument/2006/relationships/slideLayout" Target="../slideLayouts/slideLayout290.xml"/><Relationship Id="rId59" Type="http://schemas.openxmlformats.org/officeDocument/2006/relationships/slideLayout" Target="../slideLayouts/slideLayout303.xml"/><Relationship Id="rId67" Type="http://schemas.openxmlformats.org/officeDocument/2006/relationships/slideLayout" Target="../slideLayouts/slideLayout311.xml"/><Relationship Id="rId20" Type="http://schemas.openxmlformats.org/officeDocument/2006/relationships/slideLayout" Target="../slideLayouts/slideLayout264.xml"/><Relationship Id="rId41" Type="http://schemas.openxmlformats.org/officeDocument/2006/relationships/slideLayout" Target="../slideLayouts/slideLayout285.xml"/><Relationship Id="rId54" Type="http://schemas.openxmlformats.org/officeDocument/2006/relationships/slideLayout" Target="../slideLayouts/slideLayout298.xml"/><Relationship Id="rId62" Type="http://schemas.openxmlformats.org/officeDocument/2006/relationships/slideLayout" Target="../slideLayouts/slideLayout306.xml"/><Relationship Id="rId70" Type="http://schemas.openxmlformats.org/officeDocument/2006/relationships/slideLayout" Target="../slideLayouts/slideLayout314.xml"/><Relationship Id="rId75" Type="http://schemas.openxmlformats.org/officeDocument/2006/relationships/slideLayout" Target="../slideLayouts/slideLayout319.xml"/><Relationship Id="rId83" Type="http://schemas.openxmlformats.org/officeDocument/2006/relationships/slideLayout" Target="../slideLayouts/slideLayout327.xml"/><Relationship Id="rId88" Type="http://schemas.openxmlformats.org/officeDocument/2006/relationships/slideLayout" Target="../slideLayouts/slideLayout332.xml"/><Relationship Id="rId1" Type="http://schemas.openxmlformats.org/officeDocument/2006/relationships/slideLayout" Target="../slideLayouts/slideLayout245.xml"/><Relationship Id="rId6" Type="http://schemas.openxmlformats.org/officeDocument/2006/relationships/slideLayout" Target="../slideLayouts/slideLayout250.xml"/><Relationship Id="rId15" Type="http://schemas.openxmlformats.org/officeDocument/2006/relationships/slideLayout" Target="../slideLayouts/slideLayout259.xml"/><Relationship Id="rId23" Type="http://schemas.openxmlformats.org/officeDocument/2006/relationships/slideLayout" Target="../slideLayouts/slideLayout267.xml"/><Relationship Id="rId28" Type="http://schemas.openxmlformats.org/officeDocument/2006/relationships/slideLayout" Target="../slideLayouts/slideLayout272.xml"/><Relationship Id="rId36" Type="http://schemas.openxmlformats.org/officeDocument/2006/relationships/slideLayout" Target="../slideLayouts/slideLayout280.xml"/><Relationship Id="rId49" Type="http://schemas.openxmlformats.org/officeDocument/2006/relationships/slideLayout" Target="../slideLayouts/slideLayout293.xml"/><Relationship Id="rId57" Type="http://schemas.openxmlformats.org/officeDocument/2006/relationships/slideLayout" Target="../slideLayouts/slideLayout301.xml"/><Relationship Id="rId10" Type="http://schemas.openxmlformats.org/officeDocument/2006/relationships/slideLayout" Target="../slideLayouts/slideLayout254.xml"/><Relationship Id="rId31" Type="http://schemas.openxmlformats.org/officeDocument/2006/relationships/slideLayout" Target="../slideLayouts/slideLayout275.xml"/><Relationship Id="rId44" Type="http://schemas.openxmlformats.org/officeDocument/2006/relationships/slideLayout" Target="../slideLayouts/slideLayout288.xml"/><Relationship Id="rId52" Type="http://schemas.openxmlformats.org/officeDocument/2006/relationships/slideLayout" Target="../slideLayouts/slideLayout296.xml"/><Relationship Id="rId60" Type="http://schemas.openxmlformats.org/officeDocument/2006/relationships/slideLayout" Target="../slideLayouts/slideLayout304.xml"/><Relationship Id="rId65" Type="http://schemas.openxmlformats.org/officeDocument/2006/relationships/slideLayout" Target="../slideLayouts/slideLayout309.xml"/><Relationship Id="rId73" Type="http://schemas.openxmlformats.org/officeDocument/2006/relationships/slideLayout" Target="../slideLayouts/slideLayout317.xml"/><Relationship Id="rId78" Type="http://schemas.openxmlformats.org/officeDocument/2006/relationships/slideLayout" Target="../slideLayouts/slideLayout322.xml"/><Relationship Id="rId81" Type="http://schemas.openxmlformats.org/officeDocument/2006/relationships/slideLayout" Target="../slideLayouts/slideLayout325.xml"/><Relationship Id="rId86" Type="http://schemas.openxmlformats.org/officeDocument/2006/relationships/slideLayout" Target="../slideLayouts/slideLayout330.xml"/><Relationship Id="rId4" Type="http://schemas.openxmlformats.org/officeDocument/2006/relationships/slideLayout" Target="../slideLayouts/slideLayout248.xml"/><Relationship Id="rId9" Type="http://schemas.openxmlformats.org/officeDocument/2006/relationships/slideLayout" Target="../slideLayouts/slideLayout253.xml"/><Relationship Id="rId13" Type="http://schemas.openxmlformats.org/officeDocument/2006/relationships/slideLayout" Target="../slideLayouts/slideLayout257.xml"/><Relationship Id="rId18" Type="http://schemas.openxmlformats.org/officeDocument/2006/relationships/slideLayout" Target="../slideLayouts/slideLayout262.xml"/><Relationship Id="rId39" Type="http://schemas.openxmlformats.org/officeDocument/2006/relationships/slideLayout" Target="../slideLayouts/slideLayout283.xml"/><Relationship Id="rId34" Type="http://schemas.openxmlformats.org/officeDocument/2006/relationships/slideLayout" Target="../slideLayouts/slideLayout278.xml"/><Relationship Id="rId50" Type="http://schemas.openxmlformats.org/officeDocument/2006/relationships/slideLayout" Target="../slideLayouts/slideLayout294.xml"/><Relationship Id="rId55" Type="http://schemas.openxmlformats.org/officeDocument/2006/relationships/slideLayout" Target="../slideLayouts/slideLayout299.xml"/><Relationship Id="rId76" Type="http://schemas.openxmlformats.org/officeDocument/2006/relationships/slideLayout" Target="../slideLayouts/slideLayout320.xml"/><Relationship Id="rId7" Type="http://schemas.openxmlformats.org/officeDocument/2006/relationships/slideLayout" Target="../slideLayouts/slideLayout251.xml"/><Relationship Id="rId71" Type="http://schemas.openxmlformats.org/officeDocument/2006/relationships/slideLayout" Target="../slideLayouts/slideLayout315.xml"/><Relationship Id="rId2" Type="http://schemas.openxmlformats.org/officeDocument/2006/relationships/slideLayout" Target="../slideLayouts/slideLayout246.xml"/><Relationship Id="rId29" Type="http://schemas.openxmlformats.org/officeDocument/2006/relationships/slideLayout" Target="../slideLayouts/slideLayout273.xml"/><Relationship Id="rId24" Type="http://schemas.openxmlformats.org/officeDocument/2006/relationships/slideLayout" Target="../slideLayouts/slideLayout268.xml"/><Relationship Id="rId40" Type="http://schemas.openxmlformats.org/officeDocument/2006/relationships/slideLayout" Target="../slideLayouts/slideLayout284.xml"/><Relationship Id="rId45" Type="http://schemas.openxmlformats.org/officeDocument/2006/relationships/slideLayout" Target="../slideLayouts/slideLayout289.xml"/><Relationship Id="rId66" Type="http://schemas.openxmlformats.org/officeDocument/2006/relationships/slideLayout" Target="../slideLayouts/slideLayout310.xml"/><Relationship Id="rId87" Type="http://schemas.openxmlformats.org/officeDocument/2006/relationships/slideLayout" Target="../slideLayouts/slideLayout331.xml"/><Relationship Id="rId61" Type="http://schemas.openxmlformats.org/officeDocument/2006/relationships/slideLayout" Target="../slideLayouts/slideLayout305.xml"/><Relationship Id="rId82" Type="http://schemas.openxmlformats.org/officeDocument/2006/relationships/slideLayout" Target="../slideLayouts/slideLayout326.xml"/><Relationship Id="rId19" Type="http://schemas.openxmlformats.org/officeDocument/2006/relationships/slideLayout" Target="../slideLayouts/slideLayout263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45.xml"/><Relationship Id="rId18" Type="http://schemas.openxmlformats.org/officeDocument/2006/relationships/slideLayout" Target="../slideLayouts/slideLayout350.xml"/><Relationship Id="rId26" Type="http://schemas.openxmlformats.org/officeDocument/2006/relationships/slideLayout" Target="../slideLayouts/slideLayout358.xml"/><Relationship Id="rId21" Type="http://schemas.openxmlformats.org/officeDocument/2006/relationships/slideLayout" Target="../slideLayouts/slideLayout353.xml"/><Relationship Id="rId34" Type="http://schemas.openxmlformats.org/officeDocument/2006/relationships/slideLayout" Target="../slideLayouts/slideLayout366.xml"/><Relationship Id="rId7" Type="http://schemas.openxmlformats.org/officeDocument/2006/relationships/slideLayout" Target="../slideLayouts/slideLayout339.xml"/><Relationship Id="rId12" Type="http://schemas.openxmlformats.org/officeDocument/2006/relationships/slideLayout" Target="../slideLayouts/slideLayout344.xml"/><Relationship Id="rId17" Type="http://schemas.openxmlformats.org/officeDocument/2006/relationships/slideLayout" Target="../slideLayouts/slideLayout349.xml"/><Relationship Id="rId25" Type="http://schemas.openxmlformats.org/officeDocument/2006/relationships/slideLayout" Target="../slideLayouts/slideLayout357.xml"/><Relationship Id="rId33" Type="http://schemas.openxmlformats.org/officeDocument/2006/relationships/slideLayout" Target="../slideLayouts/slideLayout365.xml"/><Relationship Id="rId38" Type="http://schemas.openxmlformats.org/officeDocument/2006/relationships/theme" Target="../theme/theme8.xml"/><Relationship Id="rId2" Type="http://schemas.openxmlformats.org/officeDocument/2006/relationships/slideLayout" Target="../slideLayouts/slideLayout334.xml"/><Relationship Id="rId16" Type="http://schemas.openxmlformats.org/officeDocument/2006/relationships/slideLayout" Target="../slideLayouts/slideLayout348.xml"/><Relationship Id="rId20" Type="http://schemas.openxmlformats.org/officeDocument/2006/relationships/slideLayout" Target="../slideLayouts/slideLayout352.xml"/><Relationship Id="rId29" Type="http://schemas.openxmlformats.org/officeDocument/2006/relationships/slideLayout" Target="../slideLayouts/slideLayout361.xml"/><Relationship Id="rId1" Type="http://schemas.openxmlformats.org/officeDocument/2006/relationships/slideLayout" Target="../slideLayouts/slideLayout333.xml"/><Relationship Id="rId6" Type="http://schemas.openxmlformats.org/officeDocument/2006/relationships/slideLayout" Target="../slideLayouts/slideLayout338.xml"/><Relationship Id="rId11" Type="http://schemas.openxmlformats.org/officeDocument/2006/relationships/slideLayout" Target="../slideLayouts/slideLayout343.xml"/><Relationship Id="rId24" Type="http://schemas.openxmlformats.org/officeDocument/2006/relationships/slideLayout" Target="../slideLayouts/slideLayout356.xml"/><Relationship Id="rId32" Type="http://schemas.openxmlformats.org/officeDocument/2006/relationships/slideLayout" Target="../slideLayouts/slideLayout364.xml"/><Relationship Id="rId37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37.xml"/><Relationship Id="rId15" Type="http://schemas.openxmlformats.org/officeDocument/2006/relationships/slideLayout" Target="../slideLayouts/slideLayout347.xml"/><Relationship Id="rId23" Type="http://schemas.openxmlformats.org/officeDocument/2006/relationships/slideLayout" Target="../slideLayouts/slideLayout355.xml"/><Relationship Id="rId28" Type="http://schemas.openxmlformats.org/officeDocument/2006/relationships/slideLayout" Target="../slideLayouts/slideLayout360.xml"/><Relationship Id="rId36" Type="http://schemas.openxmlformats.org/officeDocument/2006/relationships/slideLayout" Target="../slideLayouts/slideLayout368.xml"/><Relationship Id="rId10" Type="http://schemas.openxmlformats.org/officeDocument/2006/relationships/slideLayout" Target="../slideLayouts/slideLayout342.xml"/><Relationship Id="rId19" Type="http://schemas.openxmlformats.org/officeDocument/2006/relationships/slideLayout" Target="../slideLayouts/slideLayout351.xml"/><Relationship Id="rId31" Type="http://schemas.openxmlformats.org/officeDocument/2006/relationships/slideLayout" Target="../slideLayouts/slideLayout363.xml"/><Relationship Id="rId4" Type="http://schemas.openxmlformats.org/officeDocument/2006/relationships/slideLayout" Target="../slideLayouts/slideLayout336.xml"/><Relationship Id="rId9" Type="http://schemas.openxmlformats.org/officeDocument/2006/relationships/slideLayout" Target="../slideLayouts/slideLayout341.xml"/><Relationship Id="rId14" Type="http://schemas.openxmlformats.org/officeDocument/2006/relationships/slideLayout" Target="../slideLayouts/slideLayout346.xml"/><Relationship Id="rId22" Type="http://schemas.openxmlformats.org/officeDocument/2006/relationships/slideLayout" Target="../slideLayouts/slideLayout354.xml"/><Relationship Id="rId27" Type="http://schemas.openxmlformats.org/officeDocument/2006/relationships/slideLayout" Target="../slideLayouts/slideLayout359.xml"/><Relationship Id="rId30" Type="http://schemas.openxmlformats.org/officeDocument/2006/relationships/slideLayout" Target="../slideLayouts/slideLayout362.xml"/><Relationship Id="rId35" Type="http://schemas.openxmlformats.org/officeDocument/2006/relationships/slideLayout" Target="../slideLayouts/slideLayout367.xml"/><Relationship Id="rId8" Type="http://schemas.openxmlformats.org/officeDocument/2006/relationships/slideLayout" Target="../slideLayouts/slideLayout340.xml"/><Relationship Id="rId3" Type="http://schemas.openxmlformats.org/officeDocument/2006/relationships/slideLayout" Target="../slideLayouts/slideLayout335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82.xml"/><Relationship Id="rId18" Type="http://schemas.openxmlformats.org/officeDocument/2006/relationships/slideLayout" Target="../slideLayouts/slideLayout387.xml"/><Relationship Id="rId26" Type="http://schemas.openxmlformats.org/officeDocument/2006/relationships/slideLayout" Target="../slideLayouts/slideLayout395.xml"/><Relationship Id="rId21" Type="http://schemas.openxmlformats.org/officeDocument/2006/relationships/slideLayout" Target="../slideLayouts/slideLayout390.xml"/><Relationship Id="rId34" Type="http://schemas.openxmlformats.org/officeDocument/2006/relationships/slideLayout" Target="../slideLayouts/slideLayout403.xml"/><Relationship Id="rId7" Type="http://schemas.openxmlformats.org/officeDocument/2006/relationships/slideLayout" Target="../slideLayouts/slideLayout376.xml"/><Relationship Id="rId12" Type="http://schemas.openxmlformats.org/officeDocument/2006/relationships/slideLayout" Target="../slideLayouts/slideLayout381.xml"/><Relationship Id="rId17" Type="http://schemas.openxmlformats.org/officeDocument/2006/relationships/slideLayout" Target="../slideLayouts/slideLayout386.xml"/><Relationship Id="rId25" Type="http://schemas.openxmlformats.org/officeDocument/2006/relationships/slideLayout" Target="../slideLayouts/slideLayout394.xml"/><Relationship Id="rId33" Type="http://schemas.openxmlformats.org/officeDocument/2006/relationships/slideLayout" Target="../slideLayouts/slideLayout402.xml"/><Relationship Id="rId2" Type="http://schemas.openxmlformats.org/officeDocument/2006/relationships/slideLayout" Target="../slideLayouts/slideLayout371.xml"/><Relationship Id="rId16" Type="http://schemas.openxmlformats.org/officeDocument/2006/relationships/slideLayout" Target="../slideLayouts/slideLayout385.xml"/><Relationship Id="rId20" Type="http://schemas.openxmlformats.org/officeDocument/2006/relationships/slideLayout" Target="../slideLayouts/slideLayout389.xml"/><Relationship Id="rId29" Type="http://schemas.openxmlformats.org/officeDocument/2006/relationships/slideLayout" Target="../slideLayouts/slideLayout398.xml"/><Relationship Id="rId1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80.xml"/><Relationship Id="rId24" Type="http://schemas.openxmlformats.org/officeDocument/2006/relationships/slideLayout" Target="../slideLayouts/slideLayout393.xml"/><Relationship Id="rId32" Type="http://schemas.openxmlformats.org/officeDocument/2006/relationships/slideLayout" Target="../slideLayouts/slideLayout401.xml"/><Relationship Id="rId37" Type="http://schemas.openxmlformats.org/officeDocument/2006/relationships/theme" Target="../theme/theme9.xml"/><Relationship Id="rId5" Type="http://schemas.openxmlformats.org/officeDocument/2006/relationships/slideLayout" Target="../slideLayouts/slideLayout374.xml"/><Relationship Id="rId15" Type="http://schemas.openxmlformats.org/officeDocument/2006/relationships/slideLayout" Target="../slideLayouts/slideLayout384.xml"/><Relationship Id="rId23" Type="http://schemas.openxmlformats.org/officeDocument/2006/relationships/slideLayout" Target="../slideLayouts/slideLayout392.xml"/><Relationship Id="rId28" Type="http://schemas.openxmlformats.org/officeDocument/2006/relationships/slideLayout" Target="../slideLayouts/slideLayout397.xml"/><Relationship Id="rId36" Type="http://schemas.openxmlformats.org/officeDocument/2006/relationships/slideLayout" Target="../slideLayouts/slideLayout405.xml"/><Relationship Id="rId10" Type="http://schemas.openxmlformats.org/officeDocument/2006/relationships/slideLayout" Target="../slideLayouts/slideLayout379.xml"/><Relationship Id="rId19" Type="http://schemas.openxmlformats.org/officeDocument/2006/relationships/slideLayout" Target="../slideLayouts/slideLayout388.xml"/><Relationship Id="rId31" Type="http://schemas.openxmlformats.org/officeDocument/2006/relationships/slideLayout" Target="../slideLayouts/slideLayout400.xml"/><Relationship Id="rId4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8.xml"/><Relationship Id="rId14" Type="http://schemas.openxmlformats.org/officeDocument/2006/relationships/slideLayout" Target="../slideLayouts/slideLayout383.xml"/><Relationship Id="rId22" Type="http://schemas.openxmlformats.org/officeDocument/2006/relationships/slideLayout" Target="../slideLayouts/slideLayout391.xml"/><Relationship Id="rId27" Type="http://schemas.openxmlformats.org/officeDocument/2006/relationships/slideLayout" Target="../slideLayouts/slideLayout396.xml"/><Relationship Id="rId30" Type="http://schemas.openxmlformats.org/officeDocument/2006/relationships/slideLayout" Target="../slideLayouts/slideLayout399.xml"/><Relationship Id="rId35" Type="http://schemas.openxmlformats.org/officeDocument/2006/relationships/slideLayout" Target="../slideLayouts/slideLayout404.xml"/><Relationship Id="rId8" Type="http://schemas.openxmlformats.org/officeDocument/2006/relationships/slideLayout" Target="../slideLayouts/slideLayout377.xml"/><Relationship Id="rId3" Type="http://schemas.openxmlformats.org/officeDocument/2006/relationships/slideLayout" Target="../slideLayouts/slideLayout3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50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  <p:sldLayoutId id="2147483822" r:id="rId18"/>
    <p:sldLayoutId id="2147483823" r:id="rId19"/>
    <p:sldLayoutId id="2147483824" r:id="rId20"/>
    <p:sldLayoutId id="2147483825" r:id="rId21"/>
    <p:sldLayoutId id="2147483826" r:id="rId22"/>
    <p:sldLayoutId id="2147483827" r:id="rId23"/>
    <p:sldLayoutId id="2147483828" r:id="rId24"/>
    <p:sldLayoutId id="2147483829" r:id="rId25"/>
    <p:sldLayoutId id="2147483830" r:id="rId26"/>
    <p:sldLayoutId id="2147483831" r:id="rId27"/>
    <p:sldLayoutId id="2147483832" r:id="rId28"/>
    <p:sldLayoutId id="2147483833" r:id="rId29"/>
    <p:sldLayoutId id="2147483834" r:id="rId30"/>
    <p:sldLayoutId id="2147483835" r:id="rId31"/>
    <p:sldLayoutId id="2147483836" r:id="rId32"/>
    <p:sldLayoutId id="2147483837" r:id="rId33"/>
    <p:sldLayoutId id="2147483838" r:id="rId34"/>
    <p:sldLayoutId id="2147483839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1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1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926564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90" r:id="rId1"/>
    <p:sldLayoutId id="2147484291" r:id="rId2"/>
    <p:sldLayoutId id="2147484292" r:id="rId3"/>
    <p:sldLayoutId id="2147484293" r:id="rId4"/>
    <p:sldLayoutId id="2147484294" r:id="rId5"/>
    <p:sldLayoutId id="2147484295" r:id="rId6"/>
    <p:sldLayoutId id="2147484296" r:id="rId7"/>
    <p:sldLayoutId id="2147484297" r:id="rId8"/>
    <p:sldLayoutId id="2147484298" r:id="rId9"/>
    <p:sldLayoutId id="2147484299" r:id="rId10"/>
    <p:sldLayoutId id="2147484300" r:id="rId11"/>
    <p:sldLayoutId id="2147484301" r:id="rId12"/>
    <p:sldLayoutId id="2147484302" r:id="rId13"/>
    <p:sldLayoutId id="2147484303" r:id="rId14"/>
    <p:sldLayoutId id="2147484304" r:id="rId15"/>
    <p:sldLayoutId id="2147484305" r:id="rId16"/>
    <p:sldLayoutId id="2147484306" r:id="rId17"/>
    <p:sldLayoutId id="2147484307" r:id="rId18"/>
    <p:sldLayoutId id="2147484308" r:id="rId19"/>
    <p:sldLayoutId id="2147484309" r:id="rId20"/>
    <p:sldLayoutId id="2147484310" r:id="rId21"/>
    <p:sldLayoutId id="2147484311" r:id="rId22"/>
    <p:sldLayoutId id="2147484312" r:id="rId23"/>
    <p:sldLayoutId id="2147484313" r:id="rId24"/>
    <p:sldLayoutId id="2147484314" r:id="rId25"/>
    <p:sldLayoutId id="2147484315" r:id="rId26"/>
    <p:sldLayoutId id="2147484316" r:id="rId27"/>
    <p:sldLayoutId id="2147484317" r:id="rId28"/>
    <p:sldLayoutId id="2147484318" r:id="rId29"/>
    <p:sldLayoutId id="2147484319" r:id="rId30"/>
    <p:sldLayoutId id="2147484320" r:id="rId31"/>
    <p:sldLayoutId id="2147484321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bg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5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2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marL="171446" indent="-171446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2pPr>
      <a:lvl3pPr marL="342892" indent="-141284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3pPr>
      <a:lvl4pPr marL="628634" indent="-19367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 baseline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4pPr>
      <a:lvl5pPr marL="803255" indent="-171446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Font typeface=".AppleSystemUIFont" charset="-120"/>
        <a:buChar char="»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5pPr>
      <a:lvl6pPr marL="1583662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17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773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29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55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12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66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22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778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32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888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444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60458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  <p:sldLayoutId id="2147483856" r:id="rId15"/>
    <p:sldLayoutId id="2147483857" r:id="rId16"/>
    <p:sldLayoutId id="2147483858" r:id="rId17"/>
    <p:sldLayoutId id="2147483859" r:id="rId18"/>
    <p:sldLayoutId id="2147483860" r:id="rId19"/>
    <p:sldLayoutId id="2147483861" r:id="rId20"/>
    <p:sldLayoutId id="2147483862" r:id="rId21"/>
    <p:sldLayoutId id="2147483863" r:id="rId22"/>
    <p:sldLayoutId id="2147483864" r:id="rId23"/>
    <p:sldLayoutId id="2147483865" r:id="rId24"/>
    <p:sldLayoutId id="2147483866" r:id="rId25"/>
    <p:sldLayoutId id="2147483867" r:id="rId26"/>
    <p:sldLayoutId id="2147483868" r:id="rId27"/>
    <p:sldLayoutId id="2147483869" r:id="rId28"/>
    <p:sldLayoutId id="2147483870" r:id="rId29"/>
    <p:sldLayoutId id="2147483871" r:id="rId30"/>
    <p:sldLayoutId id="2147483872" r:id="rId31"/>
    <p:sldLayoutId id="2147483873" r:id="rId32"/>
    <p:sldLayoutId id="2147483874" r:id="rId33"/>
    <p:sldLayoutId id="2147483875" r:id="rId34"/>
    <p:sldLayoutId id="2147483876" r:id="rId35"/>
  </p:sldLayoutIdLst>
  <p:hf sldNum="0"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040812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  <p:sldLayoutId id="2147483889" r:id="rId12"/>
    <p:sldLayoutId id="2147483890" r:id="rId13"/>
    <p:sldLayoutId id="2147483891" r:id="rId14"/>
    <p:sldLayoutId id="2147483892" r:id="rId15"/>
    <p:sldLayoutId id="2147483893" r:id="rId16"/>
    <p:sldLayoutId id="2147483894" r:id="rId17"/>
    <p:sldLayoutId id="2147483895" r:id="rId18"/>
    <p:sldLayoutId id="2147483896" r:id="rId19"/>
    <p:sldLayoutId id="2147483897" r:id="rId20"/>
    <p:sldLayoutId id="2147483898" r:id="rId21"/>
    <p:sldLayoutId id="2147483899" r:id="rId22"/>
    <p:sldLayoutId id="2147483900" r:id="rId23"/>
    <p:sldLayoutId id="2147483901" r:id="rId24"/>
    <p:sldLayoutId id="2147483902" r:id="rId25"/>
    <p:sldLayoutId id="2147483903" r:id="rId26"/>
    <p:sldLayoutId id="2147483904" r:id="rId27"/>
    <p:sldLayoutId id="2147483905" r:id="rId28"/>
    <p:sldLayoutId id="2147483906" r:id="rId29"/>
    <p:sldLayoutId id="2147483907" r:id="rId30"/>
    <p:sldLayoutId id="2147483908" r:id="rId31"/>
    <p:sldLayoutId id="2147483909" r:id="rId32"/>
    <p:sldLayoutId id="2147483910" r:id="rId33"/>
    <p:sldLayoutId id="2147483911" r:id="rId34"/>
    <p:sldLayoutId id="2147483912" r:id="rId35"/>
    <p:sldLayoutId id="2147483913" r:id="rId36"/>
    <p:sldLayoutId id="2147483914" r:id="rId37"/>
  </p:sldLayoutIdLst>
  <p:hf sldNum="0"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tx1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tx1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590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  <p:sldLayoutId id="2147483927" r:id="rId12"/>
    <p:sldLayoutId id="2147483928" r:id="rId13"/>
    <p:sldLayoutId id="2147483929" r:id="rId14"/>
    <p:sldLayoutId id="2147483930" r:id="rId15"/>
    <p:sldLayoutId id="2147483931" r:id="rId16"/>
    <p:sldLayoutId id="2147483932" r:id="rId17"/>
    <p:sldLayoutId id="2147483933" r:id="rId18"/>
    <p:sldLayoutId id="2147483934" r:id="rId19"/>
    <p:sldLayoutId id="2147483935" r:id="rId20"/>
    <p:sldLayoutId id="2147483936" r:id="rId21"/>
    <p:sldLayoutId id="2147483937" r:id="rId22"/>
    <p:sldLayoutId id="2147483938" r:id="rId23"/>
    <p:sldLayoutId id="2147483939" r:id="rId24"/>
    <p:sldLayoutId id="2147483940" r:id="rId25"/>
    <p:sldLayoutId id="2147483941" r:id="rId26"/>
    <p:sldLayoutId id="2147483942" r:id="rId27"/>
    <p:sldLayoutId id="2147483943" r:id="rId28"/>
    <p:sldLayoutId id="2147483944" r:id="rId29"/>
    <p:sldLayoutId id="2147483945" r:id="rId30"/>
    <p:sldLayoutId id="2147483946" r:id="rId31"/>
    <p:sldLayoutId id="2147483947" r:id="rId32"/>
    <p:sldLayoutId id="2147483948" r:id="rId33"/>
    <p:sldLayoutId id="2147483949" r:id="rId34"/>
    <p:sldLayoutId id="2147483950" r:id="rId35"/>
    <p:sldLayoutId id="2147483951" r:id="rId36"/>
    <p:sldLayoutId id="2147483953" r:id="rId37"/>
  </p:sldLayoutIdLst>
  <p:hf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+mj-lt"/>
          <a:ea typeface="IBM Plex Sans" panose="020B0503050203000203" pitchFamily="34" charset="77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9F7C3C-B8AB-6641-BE1F-89BC5A399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BBEBC-23D3-1D43-93CB-907ED7B007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FE8A9-465F-0C4B-A124-3321C20590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92431-C3A3-C347-BC2D-6F1D152231DC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CF324-AACA-CD4D-8E4D-697599A297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A91F6-9BCC-CF48-B8F8-E7707D9C9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12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  <p:sldLayoutId id="2147483967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3714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03334"/>
            <a:ext cx="8686800" cy="39889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109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  <p:sldLayoutId id="2147483982" r:id="rId14"/>
    <p:sldLayoutId id="2147483983" r:id="rId15"/>
    <p:sldLayoutId id="2147483984" r:id="rId16"/>
    <p:sldLayoutId id="2147483985" r:id="rId17"/>
    <p:sldLayoutId id="2147483986" r:id="rId18"/>
    <p:sldLayoutId id="2147483987" r:id="rId19"/>
    <p:sldLayoutId id="2147483988" r:id="rId20"/>
    <p:sldLayoutId id="2147483989" r:id="rId21"/>
    <p:sldLayoutId id="2147483990" r:id="rId22"/>
    <p:sldLayoutId id="2147483991" r:id="rId23"/>
    <p:sldLayoutId id="2147483992" r:id="rId24"/>
    <p:sldLayoutId id="2147483993" r:id="rId25"/>
    <p:sldLayoutId id="2147483994" r:id="rId26"/>
    <p:sldLayoutId id="2147483995" r:id="rId27"/>
    <p:sldLayoutId id="2147483996" r:id="rId28"/>
    <p:sldLayoutId id="2147483997" r:id="rId29"/>
    <p:sldLayoutId id="2147483998" r:id="rId30"/>
    <p:sldLayoutId id="2147483999" r:id="rId31"/>
    <p:sldLayoutId id="2147484000" r:id="rId32"/>
    <p:sldLayoutId id="2147484001" r:id="rId33"/>
    <p:sldLayoutId id="2147484002" r:id="rId34"/>
    <p:sldLayoutId id="2147484003" r:id="rId35"/>
    <p:sldLayoutId id="2147484004" r:id="rId36"/>
    <p:sldLayoutId id="2147484005" r:id="rId37"/>
    <p:sldLayoutId id="2147484006" r:id="rId38"/>
    <p:sldLayoutId id="2147484007" r:id="rId39"/>
    <p:sldLayoutId id="2147484008" r:id="rId40"/>
    <p:sldLayoutId id="2147484009" r:id="rId41"/>
    <p:sldLayoutId id="2147484010" r:id="rId42"/>
    <p:sldLayoutId id="2147484011" r:id="rId43"/>
    <p:sldLayoutId id="2147484012" r:id="rId44"/>
    <p:sldLayoutId id="2147484013" r:id="rId45"/>
    <p:sldLayoutId id="2147484014" r:id="rId46"/>
    <p:sldLayoutId id="2147484015" r:id="rId47"/>
    <p:sldLayoutId id="2147484016" r:id="rId48"/>
    <p:sldLayoutId id="2147484017" r:id="rId49"/>
    <p:sldLayoutId id="2147484018" r:id="rId50"/>
    <p:sldLayoutId id="2147484019" r:id="rId51"/>
    <p:sldLayoutId id="2147484020" r:id="rId52"/>
    <p:sldLayoutId id="2147484021" r:id="rId53"/>
    <p:sldLayoutId id="2147484022" r:id="rId54"/>
    <p:sldLayoutId id="2147484023" r:id="rId55"/>
    <p:sldLayoutId id="2147484024" r:id="rId56"/>
    <p:sldLayoutId id="2147484025" r:id="rId57"/>
    <p:sldLayoutId id="2147484026" r:id="rId58"/>
    <p:sldLayoutId id="2147484027" r:id="rId59"/>
    <p:sldLayoutId id="2147484028" r:id="rId60"/>
    <p:sldLayoutId id="2147484029" r:id="rId61"/>
    <p:sldLayoutId id="2147484030" r:id="rId62"/>
    <p:sldLayoutId id="2147484031" r:id="rId63"/>
    <p:sldLayoutId id="2147484032" r:id="rId64"/>
    <p:sldLayoutId id="2147484033" r:id="rId65"/>
    <p:sldLayoutId id="2147484034" r:id="rId66"/>
    <p:sldLayoutId id="2147484035" r:id="rId67"/>
    <p:sldLayoutId id="2147484036" r:id="rId68"/>
    <p:sldLayoutId id="2147484037" r:id="rId69"/>
    <p:sldLayoutId id="2147484038" r:id="rId70"/>
    <p:sldLayoutId id="2147484039" r:id="rId71"/>
    <p:sldLayoutId id="2147484040" r:id="rId72"/>
    <p:sldLayoutId id="2147484041" r:id="rId73"/>
    <p:sldLayoutId id="2147484042" r:id="rId74"/>
    <p:sldLayoutId id="2147484043" r:id="rId75"/>
    <p:sldLayoutId id="2147484044" r:id="rId76"/>
    <p:sldLayoutId id="2147484045" r:id="rId77"/>
    <p:sldLayoutId id="2147484046" r:id="rId78"/>
    <p:sldLayoutId id="2147484047" r:id="rId79"/>
    <p:sldLayoutId id="2147484048" r:id="rId80"/>
    <p:sldLayoutId id="2147484049" r:id="rId81"/>
    <p:sldLayoutId id="2147484050" r:id="rId82"/>
    <p:sldLayoutId id="2147484051" r:id="rId83"/>
    <p:sldLayoutId id="2147484052" r:id="rId84"/>
    <p:sldLayoutId id="2147484053" r:id="rId85"/>
    <p:sldLayoutId id="2147484054" r:id="rId86"/>
    <p:sldLayoutId id="2147484055" r:id="rId87"/>
    <p:sldLayoutId id="2147484056" r:id="rId88"/>
  </p:sldLayoutIdLst>
  <p:hf sldNum="0" hdr="0" dt="0"/>
  <p:txStyles>
    <p:titleStyle>
      <a:lvl1pPr algn="l" defTabSz="457178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78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0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5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45" indent="-168267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3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3714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03334"/>
            <a:ext cx="8686800" cy="39889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780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8" r:id="rId1"/>
    <p:sldLayoutId id="2147484059" r:id="rId2"/>
    <p:sldLayoutId id="2147484060" r:id="rId3"/>
    <p:sldLayoutId id="2147484061" r:id="rId4"/>
    <p:sldLayoutId id="2147484062" r:id="rId5"/>
    <p:sldLayoutId id="2147484063" r:id="rId6"/>
    <p:sldLayoutId id="2147484064" r:id="rId7"/>
    <p:sldLayoutId id="2147484065" r:id="rId8"/>
    <p:sldLayoutId id="2147484066" r:id="rId9"/>
    <p:sldLayoutId id="2147484067" r:id="rId10"/>
    <p:sldLayoutId id="2147484068" r:id="rId11"/>
    <p:sldLayoutId id="2147484069" r:id="rId12"/>
    <p:sldLayoutId id="2147484070" r:id="rId13"/>
    <p:sldLayoutId id="2147484071" r:id="rId14"/>
    <p:sldLayoutId id="2147484072" r:id="rId15"/>
    <p:sldLayoutId id="2147484073" r:id="rId16"/>
    <p:sldLayoutId id="2147484074" r:id="rId17"/>
    <p:sldLayoutId id="2147484075" r:id="rId18"/>
    <p:sldLayoutId id="2147484076" r:id="rId19"/>
    <p:sldLayoutId id="2147484077" r:id="rId20"/>
    <p:sldLayoutId id="2147484078" r:id="rId21"/>
    <p:sldLayoutId id="2147484079" r:id="rId22"/>
    <p:sldLayoutId id="2147484080" r:id="rId23"/>
    <p:sldLayoutId id="2147484081" r:id="rId24"/>
    <p:sldLayoutId id="2147484082" r:id="rId25"/>
    <p:sldLayoutId id="2147484083" r:id="rId26"/>
    <p:sldLayoutId id="2147484084" r:id="rId27"/>
    <p:sldLayoutId id="2147484085" r:id="rId28"/>
    <p:sldLayoutId id="2147484086" r:id="rId29"/>
    <p:sldLayoutId id="2147484087" r:id="rId30"/>
    <p:sldLayoutId id="2147484088" r:id="rId31"/>
    <p:sldLayoutId id="2147484089" r:id="rId32"/>
    <p:sldLayoutId id="2147484090" r:id="rId33"/>
    <p:sldLayoutId id="2147484091" r:id="rId34"/>
    <p:sldLayoutId id="2147484092" r:id="rId35"/>
    <p:sldLayoutId id="2147484093" r:id="rId36"/>
    <p:sldLayoutId id="2147484094" r:id="rId37"/>
    <p:sldLayoutId id="2147484095" r:id="rId38"/>
    <p:sldLayoutId id="2147484096" r:id="rId39"/>
    <p:sldLayoutId id="2147484097" r:id="rId40"/>
    <p:sldLayoutId id="2147484098" r:id="rId41"/>
    <p:sldLayoutId id="2147484099" r:id="rId42"/>
    <p:sldLayoutId id="2147484100" r:id="rId43"/>
    <p:sldLayoutId id="2147484101" r:id="rId44"/>
    <p:sldLayoutId id="2147484102" r:id="rId45"/>
    <p:sldLayoutId id="2147484103" r:id="rId46"/>
    <p:sldLayoutId id="2147484104" r:id="rId47"/>
    <p:sldLayoutId id="2147484105" r:id="rId48"/>
    <p:sldLayoutId id="2147484106" r:id="rId49"/>
    <p:sldLayoutId id="2147484107" r:id="rId50"/>
    <p:sldLayoutId id="2147484108" r:id="rId51"/>
    <p:sldLayoutId id="2147484109" r:id="rId52"/>
    <p:sldLayoutId id="2147484110" r:id="rId53"/>
    <p:sldLayoutId id="2147484111" r:id="rId54"/>
    <p:sldLayoutId id="2147484112" r:id="rId55"/>
    <p:sldLayoutId id="2147484113" r:id="rId56"/>
    <p:sldLayoutId id="2147484114" r:id="rId57"/>
    <p:sldLayoutId id="2147484115" r:id="rId58"/>
    <p:sldLayoutId id="2147484116" r:id="rId59"/>
    <p:sldLayoutId id="2147484117" r:id="rId60"/>
    <p:sldLayoutId id="2147484118" r:id="rId61"/>
    <p:sldLayoutId id="2147484119" r:id="rId62"/>
    <p:sldLayoutId id="2147484120" r:id="rId63"/>
    <p:sldLayoutId id="2147484121" r:id="rId64"/>
    <p:sldLayoutId id="2147484122" r:id="rId65"/>
    <p:sldLayoutId id="2147484123" r:id="rId66"/>
    <p:sldLayoutId id="2147484124" r:id="rId67"/>
    <p:sldLayoutId id="2147484125" r:id="rId68"/>
    <p:sldLayoutId id="2147484126" r:id="rId69"/>
    <p:sldLayoutId id="2147484127" r:id="rId70"/>
    <p:sldLayoutId id="2147484128" r:id="rId71"/>
    <p:sldLayoutId id="2147484129" r:id="rId72"/>
    <p:sldLayoutId id="2147484130" r:id="rId73"/>
    <p:sldLayoutId id="2147484131" r:id="rId74"/>
    <p:sldLayoutId id="2147484132" r:id="rId75"/>
    <p:sldLayoutId id="2147484133" r:id="rId76"/>
    <p:sldLayoutId id="2147484134" r:id="rId77"/>
    <p:sldLayoutId id="2147484135" r:id="rId78"/>
    <p:sldLayoutId id="2147484136" r:id="rId79"/>
    <p:sldLayoutId id="2147484137" r:id="rId80"/>
    <p:sldLayoutId id="2147484138" r:id="rId81"/>
    <p:sldLayoutId id="2147484139" r:id="rId82"/>
    <p:sldLayoutId id="2147484140" r:id="rId83"/>
    <p:sldLayoutId id="2147484141" r:id="rId84"/>
    <p:sldLayoutId id="2147484142" r:id="rId85"/>
    <p:sldLayoutId id="2147484143" r:id="rId86"/>
    <p:sldLayoutId id="2147484144" r:id="rId87"/>
    <p:sldLayoutId id="2147484145" r:id="rId88"/>
  </p:sldLayoutIdLst>
  <p:hf sldNum="0" hdr="0" dt="0"/>
  <p:txStyles>
    <p:titleStyle>
      <a:lvl1pPr algn="l" defTabSz="457178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78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0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5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45" indent="-168267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3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26025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9" r:id="rId1"/>
    <p:sldLayoutId id="2147484190" r:id="rId2"/>
    <p:sldLayoutId id="2147484191" r:id="rId3"/>
    <p:sldLayoutId id="2147484192" r:id="rId4"/>
    <p:sldLayoutId id="2147484193" r:id="rId5"/>
    <p:sldLayoutId id="2147484194" r:id="rId6"/>
    <p:sldLayoutId id="2147484195" r:id="rId7"/>
    <p:sldLayoutId id="2147484196" r:id="rId8"/>
    <p:sldLayoutId id="2147484197" r:id="rId9"/>
    <p:sldLayoutId id="2147484198" r:id="rId10"/>
    <p:sldLayoutId id="2147484199" r:id="rId11"/>
    <p:sldLayoutId id="2147484200" r:id="rId12"/>
    <p:sldLayoutId id="2147484201" r:id="rId13"/>
    <p:sldLayoutId id="2147484202" r:id="rId14"/>
    <p:sldLayoutId id="2147484203" r:id="rId15"/>
    <p:sldLayoutId id="2147484204" r:id="rId16"/>
    <p:sldLayoutId id="2147484205" r:id="rId17"/>
    <p:sldLayoutId id="2147484206" r:id="rId18"/>
    <p:sldLayoutId id="2147484207" r:id="rId19"/>
    <p:sldLayoutId id="2147484208" r:id="rId20"/>
    <p:sldLayoutId id="2147484209" r:id="rId21"/>
    <p:sldLayoutId id="2147484210" r:id="rId22"/>
    <p:sldLayoutId id="2147484211" r:id="rId23"/>
    <p:sldLayoutId id="2147484212" r:id="rId24"/>
    <p:sldLayoutId id="2147484213" r:id="rId25"/>
    <p:sldLayoutId id="2147484214" r:id="rId26"/>
    <p:sldLayoutId id="2147484215" r:id="rId27"/>
    <p:sldLayoutId id="2147484216" r:id="rId28"/>
    <p:sldLayoutId id="2147484217" r:id="rId29"/>
    <p:sldLayoutId id="2147484218" r:id="rId30"/>
    <p:sldLayoutId id="2147484219" r:id="rId31"/>
    <p:sldLayoutId id="2147484220" r:id="rId32"/>
    <p:sldLayoutId id="2147484221" r:id="rId33"/>
    <p:sldLayoutId id="2147484222" r:id="rId34"/>
    <p:sldLayoutId id="2147484223" r:id="rId35"/>
    <p:sldLayoutId id="2147484225" r:id="rId36"/>
    <p:sldLayoutId id="2147484226" r:id="rId37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Placeholder 1">
            <a:extLst>
              <a:ext uri="{FF2B5EF4-FFF2-40B4-BE49-F238E27FC236}">
                <a16:creationId xmlns:a16="http://schemas.microsoft.com/office/drawing/2014/main" id="{49AFF6D4-3276-1346-A58A-E02FF97DDD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201614"/>
            <a:ext cx="868680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4579" name="Text Placeholder 2">
            <a:extLst>
              <a:ext uri="{FF2B5EF4-FFF2-40B4-BE49-F238E27FC236}">
                <a16:creationId xmlns:a16="http://schemas.microsoft.com/office/drawing/2014/main" id="{E9476409-211A-3B40-9C9B-A9D68AA413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703264"/>
            <a:ext cx="8686800" cy="398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F461B-06F6-D445-BE0C-AB4EA6B0A2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58000" y="4826001"/>
            <a:ext cx="2057400" cy="1381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600" baseline="0" smtClean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361276FB-A500-B944-900E-F34B9C30C2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F83253C-597A-3548-B7F5-3D54A7798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00" y="4826001"/>
            <a:ext cx="6400800" cy="1381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600" baseline="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192745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1" r:id="rId1"/>
    <p:sldLayoutId id="2147484242" r:id="rId2"/>
    <p:sldLayoutId id="2147484243" r:id="rId3"/>
    <p:sldLayoutId id="2147484244" r:id="rId4"/>
    <p:sldLayoutId id="2147484245" r:id="rId5"/>
    <p:sldLayoutId id="2147484246" r:id="rId6"/>
    <p:sldLayoutId id="2147484247" r:id="rId7"/>
    <p:sldLayoutId id="2147484248" r:id="rId8"/>
    <p:sldLayoutId id="2147484249" r:id="rId9"/>
    <p:sldLayoutId id="2147484250" r:id="rId10"/>
    <p:sldLayoutId id="2147484251" r:id="rId11"/>
    <p:sldLayoutId id="2147484252" r:id="rId12"/>
    <p:sldLayoutId id="2147484253" r:id="rId13"/>
    <p:sldLayoutId id="2147484254" r:id="rId14"/>
    <p:sldLayoutId id="2147484255" r:id="rId15"/>
    <p:sldLayoutId id="2147484256" r:id="rId16"/>
    <p:sldLayoutId id="2147484257" r:id="rId17"/>
    <p:sldLayoutId id="2147484258" r:id="rId18"/>
    <p:sldLayoutId id="2147484259" r:id="rId19"/>
    <p:sldLayoutId id="2147484260" r:id="rId20"/>
    <p:sldLayoutId id="2147484261" r:id="rId21"/>
    <p:sldLayoutId id="2147484262" r:id="rId22"/>
    <p:sldLayoutId id="2147484263" r:id="rId23"/>
    <p:sldLayoutId id="2147484264" r:id="rId24"/>
    <p:sldLayoutId id="2147484265" r:id="rId25"/>
    <p:sldLayoutId id="2147484266" r:id="rId26"/>
    <p:sldLayoutId id="2147484267" r:id="rId27"/>
    <p:sldLayoutId id="2147484268" r:id="rId28"/>
    <p:sldLayoutId id="2147484269" r:id="rId29"/>
    <p:sldLayoutId id="2147484270" r:id="rId30"/>
    <p:sldLayoutId id="2147484271" r:id="rId31"/>
    <p:sldLayoutId id="2147484272" r:id="rId32"/>
    <p:sldLayoutId id="2147484273" r:id="rId33"/>
    <p:sldLayoutId id="2147484274" r:id="rId34"/>
    <p:sldLayoutId id="2147484275" r:id="rId35"/>
    <p:sldLayoutId id="2147484276" r:id="rId36"/>
  </p:sldLayoutIdLst>
  <p:hf sldNum="0" hdr="0" dt="0"/>
  <p:txStyles>
    <p:titleStyle>
      <a:lvl1pPr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  <a:lvl2pPr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189"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378"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566"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754"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defTabSz="457189" rtl="0" fontAlgn="base">
        <a:spcBef>
          <a:spcPts val="1100"/>
        </a:spcBef>
        <a:spcAft>
          <a:spcPct val="0"/>
        </a:spcAft>
        <a:buFont typeface="Arial" panose="020B0604020202020204" pitchFamily="34" charset="0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fontAlgn="base">
        <a:spcBef>
          <a:spcPts val="1100"/>
        </a:spcBef>
        <a:spcAft>
          <a:spcPct val="0"/>
        </a:spcAft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fontAlgn="base">
        <a:spcBef>
          <a:spcPts val="11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fontAlgn="base">
        <a:spcBef>
          <a:spcPts val="1100"/>
        </a:spcBef>
        <a:spcAft>
          <a:spcPct val="0"/>
        </a:spcAft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fontAlgn="base">
        <a:spcBef>
          <a:spcPts val="1100"/>
        </a:spcBef>
        <a:spcAft>
          <a:spcPct val="0"/>
        </a:spcAft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4.png"/><Relationship Id="rId4" Type="http://schemas.openxmlformats.org/officeDocument/2006/relationships/image" Target="../media/image57.png"/><Relationship Id="rId9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8.png"/><Relationship Id="rId7" Type="http://schemas.openxmlformats.org/officeDocument/2006/relationships/image" Target="../media/image6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0.xml"/><Relationship Id="rId5" Type="http://schemas.openxmlformats.org/officeDocument/2006/relationships/image" Target="../media/image66.png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2.png"/><Relationship Id="rId3" Type="http://schemas.openxmlformats.org/officeDocument/2006/relationships/image" Target="../media/image53.png"/><Relationship Id="rId7" Type="http://schemas.openxmlformats.org/officeDocument/2006/relationships/image" Target="../media/image67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image" Target="../media/image57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56.png"/><Relationship Id="rId11" Type="http://schemas.openxmlformats.org/officeDocument/2006/relationships/image" Target="../media/image60.png"/><Relationship Id="rId5" Type="http://schemas.openxmlformats.org/officeDocument/2006/relationships/image" Target="../media/image55.png"/><Relationship Id="rId15" Type="http://schemas.openxmlformats.org/officeDocument/2006/relationships/image" Target="../media/image64.png"/><Relationship Id="rId10" Type="http://schemas.openxmlformats.org/officeDocument/2006/relationships/image" Target="../media/image68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0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8.png"/><Relationship Id="rId7" Type="http://schemas.openxmlformats.org/officeDocument/2006/relationships/image" Target="../media/image5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BCAD0-3407-4BA0-9F85-70C30E17B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Jane’s View</a:t>
            </a:r>
          </a:p>
        </p:txBody>
      </p:sp>
    </p:spTree>
    <p:extLst>
      <p:ext uri="{BB962C8B-B14F-4D97-AF65-F5344CB8AC3E}">
        <p14:creationId xmlns:p14="http://schemas.microsoft.com/office/powerpoint/2010/main" val="3010970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890B78-004D-41FC-81E6-5ED78559754E}"/>
              </a:ext>
            </a:extLst>
          </p:cNvPr>
          <p:cNvSpPr/>
          <p:nvPr/>
        </p:nvSpPr>
        <p:spPr>
          <a:xfrm>
            <a:off x="6716282" y="286209"/>
            <a:ext cx="2084563" cy="16067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479FDD-BFF1-4908-A911-E50046F80DEC}"/>
              </a:ext>
            </a:extLst>
          </p:cNvPr>
          <p:cNvSpPr txBox="1"/>
          <p:nvPr/>
        </p:nvSpPr>
        <p:spPr>
          <a:xfrm>
            <a:off x="6693941" y="779839"/>
            <a:ext cx="8883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kabanero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6D99B2-D4EC-468F-8075-B2762747A32E}"/>
              </a:ext>
            </a:extLst>
          </p:cNvPr>
          <p:cNvSpPr/>
          <p:nvPr/>
        </p:nvSpPr>
        <p:spPr>
          <a:xfrm>
            <a:off x="7706947" y="948896"/>
            <a:ext cx="1049572" cy="3827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Kab1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A4A06B-4AC9-4BAC-8EBF-E33CCCAAA1CC}"/>
              </a:ext>
            </a:extLst>
          </p:cNvPr>
          <p:cNvSpPr txBox="1"/>
          <p:nvPr/>
        </p:nvSpPr>
        <p:spPr>
          <a:xfrm>
            <a:off x="6694998" y="-6179"/>
            <a:ext cx="9172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Openshift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1F3781F-5E01-4C59-BDC4-A4703507F805}"/>
              </a:ext>
            </a:extLst>
          </p:cNvPr>
          <p:cNvCxnSpPr/>
          <p:nvPr/>
        </p:nvCxnSpPr>
        <p:spPr>
          <a:xfrm>
            <a:off x="6716282" y="783905"/>
            <a:ext cx="210584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12349EF-B4FD-4FC0-B247-06B86DB92270}"/>
              </a:ext>
            </a:extLst>
          </p:cNvPr>
          <p:cNvSpPr txBox="1"/>
          <p:nvPr/>
        </p:nvSpPr>
        <p:spPr>
          <a:xfrm>
            <a:off x="116211" y="4768005"/>
            <a:ext cx="4842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Github</a:t>
            </a:r>
            <a:r>
              <a:rPr lang="en-US" sz="1800" dirty="0"/>
              <a:t> View: Organizations and Repositories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EB791E8-DF35-4FD1-8CCE-0012F23163B6}"/>
              </a:ext>
            </a:extLst>
          </p:cNvPr>
          <p:cNvSpPr/>
          <p:nvPr/>
        </p:nvSpPr>
        <p:spPr>
          <a:xfrm>
            <a:off x="174929" y="261021"/>
            <a:ext cx="867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Brokers: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CCA58EC3-3752-4C3E-AF1D-67FA0A8EE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884" y="197720"/>
            <a:ext cx="762066" cy="434378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71D435D-83E8-4126-81A5-22F85D38B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998" y="197720"/>
            <a:ext cx="449619" cy="39627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A7B13C8B-04A5-459B-91B3-C28562C22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052" y="166086"/>
            <a:ext cx="332257" cy="36936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E2234A88-AF56-4B2B-898A-83AA245AB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549" y="170669"/>
            <a:ext cx="428482" cy="450376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1CF05DA3-FA80-4E86-8BD0-24FEB97D4E0A}"/>
              </a:ext>
            </a:extLst>
          </p:cNvPr>
          <p:cNvGrpSpPr/>
          <p:nvPr/>
        </p:nvGrpSpPr>
        <p:grpSpPr>
          <a:xfrm>
            <a:off x="4781656" y="119947"/>
            <a:ext cx="428483" cy="525826"/>
            <a:chOff x="6025343" y="320756"/>
            <a:chExt cx="1074513" cy="1161600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5EEB1EA0-149E-4837-926E-2D436B165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25343" y="320756"/>
              <a:ext cx="1074513" cy="1005927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F8D65F9-9686-4CEF-8A06-2DE517F30865}"/>
                </a:ext>
              </a:extLst>
            </p:cNvPr>
            <p:cNvSpPr txBox="1"/>
            <p:nvPr/>
          </p:nvSpPr>
          <p:spPr>
            <a:xfrm>
              <a:off x="6197020" y="1236135"/>
              <a:ext cx="7377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webhook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D9F1D9E-3301-4A02-AA9E-A2FBA8BC807B}"/>
              </a:ext>
            </a:extLst>
          </p:cNvPr>
          <p:cNvGrpSpPr/>
          <p:nvPr/>
        </p:nvGrpSpPr>
        <p:grpSpPr>
          <a:xfrm>
            <a:off x="2677751" y="140390"/>
            <a:ext cx="608669" cy="513252"/>
            <a:chOff x="3005160" y="260261"/>
            <a:chExt cx="1217337" cy="983897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F36A8232-C3EF-4B77-B7F6-181C60EA4A60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Or 167">
              <a:extLst>
                <a:ext uri="{FF2B5EF4-FFF2-40B4-BE49-F238E27FC236}">
                  <a16:creationId xmlns:a16="http://schemas.microsoft.com/office/drawing/2014/main" id="{2E9569BB-8330-4E7C-B658-813DBDC8B707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57047238-2BEF-4668-8D23-30E7116C66A9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D8C92FD-99FB-4045-A43B-2F8E818EA28F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613ACA28-81C1-4DD2-AD72-30D722D99D2F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24AD7FA-680A-42EE-A639-F7440B4D1201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70B8F51-6418-4450-A7EC-F1F3FF81B52E}"/>
                </a:ext>
              </a:extLst>
            </p:cNvPr>
            <p:cNvSpPr txBox="1"/>
            <p:nvPr/>
          </p:nvSpPr>
          <p:spPr>
            <a:xfrm>
              <a:off x="3045434" y="831155"/>
              <a:ext cx="973343" cy="413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events</a:t>
              </a:r>
            </a:p>
          </p:txBody>
        </p:sp>
      </p:grp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F3E8842-1BA9-4FFB-BECE-34D65AFF9A1A}"/>
              </a:ext>
            </a:extLst>
          </p:cNvPr>
          <p:cNvSpPr/>
          <p:nvPr/>
        </p:nvSpPr>
        <p:spPr>
          <a:xfrm>
            <a:off x="6805458" y="1045842"/>
            <a:ext cx="798152" cy="3554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Tekton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C4276D5-0A70-45A4-9A32-BE2F637A92C6}"/>
              </a:ext>
            </a:extLst>
          </p:cNvPr>
          <p:cNvSpPr/>
          <p:nvPr/>
        </p:nvSpPr>
        <p:spPr>
          <a:xfrm>
            <a:off x="6801101" y="1467130"/>
            <a:ext cx="798152" cy="3554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event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0DF3321-A32F-4BD9-BAF2-248BC0F760ED}"/>
              </a:ext>
            </a:extLst>
          </p:cNvPr>
          <p:cNvGrpSpPr/>
          <p:nvPr/>
        </p:nvGrpSpPr>
        <p:grpSpPr>
          <a:xfrm>
            <a:off x="3494301" y="140390"/>
            <a:ext cx="584917" cy="616515"/>
            <a:chOff x="3284884" y="1544271"/>
            <a:chExt cx="584917" cy="616515"/>
          </a:xfrm>
        </p:grpSpPr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735B35AA-B6BB-4EB0-9087-9C6CD4B43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84884" y="1544271"/>
              <a:ext cx="584917" cy="529795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7CF2124-7AB3-4A49-BBBF-17BE5DEE6A0B}"/>
                </a:ext>
              </a:extLst>
            </p:cNvPr>
            <p:cNvSpPr txBox="1"/>
            <p:nvPr/>
          </p:nvSpPr>
          <p:spPr>
            <a:xfrm>
              <a:off x="3284884" y="1945342"/>
              <a:ext cx="50526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/>
                <a:t>Tekton</a:t>
              </a:r>
              <a:endParaRPr lang="en-US" sz="80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FF3E47D-6502-46F3-BFF1-B87578C7B4BC}"/>
              </a:ext>
            </a:extLst>
          </p:cNvPr>
          <p:cNvGrpSpPr/>
          <p:nvPr/>
        </p:nvGrpSpPr>
        <p:grpSpPr>
          <a:xfrm>
            <a:off x="1622468" y="1475658"/>
            <a:ext cx="866677" cy="803561"/>
            <a:chOff x="1811074" y="1720648"/>
            <a:chExt cx="866677" cy="803561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94C08C6A-61FF-4147-9421-CB6B14200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11074" y="1720648"/>
              <a:ext cx="866677" cy="803561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234ED6C-EFB5-4298-AD0F-D725F2EBC955}"/>
                </a:ext>
              </a:extLst>
            </p:cNvPr>
            <p:cNvSpPr txBox="1"/>
            <p:nvPr/>
          </p:nvSpPr>
          <p:spPr>
            <a:xfrm>
              <a:off x="1994072" y="2142920"/>
              <a:ext cx="52610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org1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98E355E-52E7-4C61-9B7B-0680BC943567}"/>
              </a:ext>
            </a:extLst>
          </p:cNvPr>
          <p:cNvGrpSpPr/>
          <p:nvPr/>
        </p:nvGrpSpPr>
        <p:grpSpPr>
          <a:xfrm>
            <a:off x="1622468" y="2431619"/>
            <a:ext cx="866677" cy="803561"/>
            <a:chOff x="1811074" y="1720648"/>
            <a:chExt cx="866677" cy="803561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A646587B-8CC6-4C9E-9A63-57ABAC29B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11074" y="1720648"/>
              <a:ext cx="866677" cy="803561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E6FC833-3D8A-470E-A279-9289E8B03AB1}"/>
                </a:ext>
              </a:extLst>
            </p:cNvPr>
            <p:cNvSpPr txBox="1"/>
            <p:nvPr/>
          </p:nvSpPr>
          <p:spPr>
            <a:xfrm>
              <a:off x="1994072" y="2142920"/>
              <a:ext cx="67197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Repo1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A4F1618-C9F6-4F56-AB3A-C83BC974FEC9}"/>
              </a:ext>
            </a:extLst>
          </p:cNvPr>
          <p:cNvGrpSpPr/>
          <p:nvPr/>
        </p:nvGrpSpPr>
        <p:grpSpPr>
          <a:xfrm>
            <a:off x="1671030" y="3410263"/>
            <a:ext cx="866677" cy="803561"/>
            <a:chOff x="1811074" y="1720648"/>
            <a:chExt cx="866677" cy="803561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0128709-80B0-4E74-A980-624F3B362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11074" y="1720648"/>
              <a:ext cx="866677" cy="803561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9ABF791-9623-44C2-9EBD-1F81F9158891}"/>
                </a:ext>
              </a:extLst>
            </p:cNvPr>
            <p:cNvSpPr txBox="1"/>
            <p:nvPr/>
          </p:nvSpPr>
          <p:spPr>
            <a:xfrm>
              <a:off x="1994072" y="2142920"/>
              <a:ext cx="67197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Repo2</a:t>
              </a:r>
            </a:p>
          </p:txBody>
        </p:sp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E9D4A75-35BF-4331-A587-64EF6D395947}"/>
              </a:ext>
            </a:extLst>
          </p:cNvPr>
          <p:cNvSpPr/>
          <p:nvPr/>
        </p:nvSpPr>
        <p:spPr>
          <a:xfrm>
            <a:off x="5586167" y="124390"/>
            <a:ext cx="663558" cy="5213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Container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Registry</a:t>
            </a:r>
          </a:p>
        </p:txBody>
      </p:sp>
    </p:spTree>
    <p:extLst>
      <p:ext uri="{BB962C8B-B14F-4D97-AF65-F5344CB8AC3E}">
        <p14:creationId xmlns:p14="http://schemas.microsoft.com/office/powerpoint/2010/main" val="2048412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890B78-004D-41FC-81E6-5ED78559754E}"/>
              </a:ext>
            </a:extLst>
          </p:cNvPr>
          <p:cNvSpPr/>
          <p:nvPr/>
        </p:nvSpPr>
        <p:spPr>
          <a:xfrm>
            <a:off x="6716282" y="286209"/>
            <a:ext cx="2084563" cy="16067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479FDD-BFF1-4908-A911-E50046F80DEC}"/>
              </a:ext>
            </a:extLst>
          </p:cNvPr>
          <p:cNvSpPr txBox="1"/>
          <p:nvPr/>
        </p:nvSpPr>
        <p:spPr>
          <a:xfrm>
            <a:off x="6693941" y="779839"/>
            <a:ext cx="8883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kabanero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6D99B2-D4EC-468F-8075-B2762747A32E}"/>
              </a:ext>
            </a:extLst>
          </p:cNvPr>
          <p:cNvSpPr/>
          <p:nvPr/>
        </p:nvSpPr>
        <p:spPr>
          <a:xfrm>
            <a:off x="7706947" y="948896"/>
            <a:ext cx="1049572" cy="3827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Kab1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A4A06B-4AC9-4BAC-8EBF-E33CCCAAA1CC}"/>
              </a:ext>
            </a:extLst>
          </p:cNvPr>
          <p:cNvSpPr txBox="1"/>
          <p:nvPr/>
        </p:nvSpPr>
        <p:spPr>
          <a:xfrm>
            <a:off x="6694998" y="-6179"/>
            <a:ext cx="9172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Openshift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1F3781F-5E01-4C59-BDC4-A4703507F805}"/>
              </a:ext>
            </a:extLst>
          </p:cNvPr>
          <p:cNvCxnSpPr/>
          <p:nvPr/>
        </p:nvCxnSpPr>
        <p:spPr>
          <a:xfrm>
            <a:off x="6716282" y="783905"/>
            <a:ext cx="210584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12349EF-B4FD-4FC0-B247-06B86DB92270}"/>
              </a:ext>
            </a:extLst>
          </p:cNvPr>
          <p:cNvSpPr txBox="1"/>
          <p:nvPr/>
        </p:nvSpPr>
        <p:spPr>
          <a:xfrm>
            <a:off x="116211" y="4768005"/>
            <a:ext cx="270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Container Registry View 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EB791E8-DF35-4FD1-8CCE-0012F23163B6}"/>
              </a:ext>
            </a:extLst>
          </p:cNvPr>
          <p:cNvSpPr/>
          <p:nvPr/>
        </p:nvSpPr>
        <p:spPr>
          <a:xfrm>
            <a:off x="174929" y="261021"/>
            <a:ext cx="867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Brokers: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CCA58EC3-3752-4C3E-AF1D-67FA0A8EE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884" y="197720"/>
            <a:ext cx="762066" cy="434378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71D435D-83E8-4126-81A5-22F85D38B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998" y="197720"/>
            <a:ext cx="449619" cy="39627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A7B13C8B-04A5-459B-91B3-C28562C22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052" y="166086"/>
            <a:ext cx="332257" cy="36936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E2234A88-AF56-4B2B-898A-83AA245AB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549" y="170669"/>
            <a:ext cx="428482" cy="450376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1CF05DA3-FA80-4E86-8BD0-24FEB97D4E0A}"/>
              </a:ext>
            </a:extLst>
          </p:cNvPr>
          <p:cNvGrpSpPr/>
          <p:nvPr/>
        </p:nvGrpSpPr>
        <p:grpSpPr>
          <a:xfrm>
            <a:off x="4781656" y="119947"/>
            <a:ext cx="428483" cy="525826"/>
            <a:chOff x="6025343" y="320756"/>
            <a:chExt cx="1074513" cy="1161600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5EEB1EA0-149E-4837-926E-2D436B165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25343" y="320756"/>
              <a:ext cx="1074513" cy="1005927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F8D65F9-9686-4CEF-8A06-2DE517F30865}"/>
                </a:ext>
              </a:extLst>
            </p:cNvPr>
            <p:cNvSpPr txBox="1"/>
            <p:nvPr/>
          </p:nvSpPr>
          <p:spPr>
            <a:xfrm>
              <a:off x="6197020" y="1236135"/>
              <a:ext cx="7377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webhook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D9F1D9E-3301-4A02-AA9E-A2FBA8BC807B}"/>
              </a:ext>
            </a:extLst>
          </p:cNvPr>
          <p:cNvGrpSpPr/>
          <p:nvPr/>
        </p:nvGrpSpPr>
        <p:grpSpPr>
          <a:xfrm>
            <a:off x="2677751" y="140390"/>
            <a:ext cx="608669" cy="513252"/>
            <a:chOff x="3005160" y="260261"/>
            <a:chExt cx="1217337" cy="983897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F36A8232-C3EF-4B77-B7F6-181C60EA4A60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Or 167">
              <a:extLst>
                <a:ext uri="{FF2B5EF4-FFF2-40B4-BE49-F238E27FC236}">
                  <a16:creationId xmlns:a16="http://schemas.microsoft.com/office/drawing/2014/main" id="{2E9569BB-8330-4E7C-B658-813DBDC8B707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57047238-2BEF-4668-8D23-30E7116C66A9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D8C92FD-99FB-4045-A43B-2F8E818EA28F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613ACA28-81C1-4DD2-AD72-30D722D99D2F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24AD7FA-680A-42EE-A639-F7440B4D1201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70B8F51-6418-4450-A7EC-F1F3FF81B52E}"/>
                </a:ext>
              </a:extLst>
            </p:cNvPr>
            <p:cNvSpPr txBox="1"/>
            <p:nvPr/>
          </p:nvSpPr>
          <p:spPr>
            <a:xfrm>
              <a:off x="3045434" y="831155"/>
              <a:ext cx="973343" cy="413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events</a:t>
              </a:r>
            </a:p>
          </p:txBody>
        </p:sp>
      </p:grp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F3E8842-1BA9-4FFB-BECE-34D65AFF9A1A}"/>
              </a:ext>
            </a:extLst>
          </p:cNvPr>
          <p:cNvSpPr/>
          <p:nvPr/>
        </p:nvSpPr>
        <p:spPr>
          <a:xfrm>
            <a:off x="6805458" y="1045842"/>
            <a:ext cx="798152" cy="3554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Tekton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C4276D5-0A70-45A4-9A32-BE2F637A92C6}"/>
              </a:ext>
            </a:extLst>
          </p:cNvPr>
          <p:cNvSpPr/>
          <p:nvPr/>
        </p:nvSpPr>
        <p:spPr>
          <a:xfrm>
            <a:off x="6801101" y="1467130"/>
            <a:ext cx="798152" cy="3554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event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0DF3321-A32F-4BD9-BAF2-248BC0F760ED}"/>
              </a:ext>
            </a:extLst>
          </p:cNvPr>
          <p:cNvGrpSpPr/>
          <p:nvPr/>
        </p:nvGrpSpPr>
        <p:grpSpPr>
          <a:xfrm>
            <a:off x="3494301" y="140390"/>
            <a:ext cx="584917" cy="616515"/>
            <a:chOff x="3284884" y="1544271"/>
            <a:chExt cx="584917" cy="616515"/>
          </a:xfrm>
        </p:grpSpPr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735B35AA-B6BB-4EB0-9087-9C6CD4B43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84884" y="1544271"/>
              <a:ext cx="584917" cy="529795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7CF2124-7AB3-4A49-BBBF-17BE5DEE6A0B}"/>
                </a:ext>
              </a:extLst>
            </p:cNvPr>
            <p:cNvSpPr txBox="1"/>
            <p:nvPr/>
          </p:nvSpPr>
          <p:spPr>
            <a:xfrm>
              <a:off x="3284884" y="1945342"/>
              <a:ext cx="50526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/>
                <a:t>Tekton</a:t>
              </a:r>
              <a:endParaRPr lang="en-US" sz="800" dirty="0"/>
            </a:p>
          </p:txBody>
        </p:sp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E9D4A75-35BF-4331-A587-64EF6D395947}"/>
              </a:ext>
            </a:extLst>
          </p:cNvPr>
          <p:cNvSpPr/>
          <p:nvPr/>
        </p:nvSpPr>
        <p:spPr>
          <a:xfrm>
            <a:off x="5586167" y="124390"/>
            <a:ext cx="663558" cy="5213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Container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Registry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6BD29C3-B8D5-4BEA-BB4C-650C982803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4705" y="1321817"/>
            <a:ext cx="1056604" cy="93508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A1C6D47-8D96-432F-A98C-905B514BE6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7919" y="2434137"/>
            <a:ext cx="1217479" cy="764939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EF0502F6-4175-46D7-B835-3396966D7EF4}"/>
              </a:ext>
            </a:extLst>
          </p:cNvPr>
          <p:cNvGrpSpPr/>
          <p:nvPr/>
        </p:nvGrpSpPr>
        <p:grpSpPr>
          <a:xfrm>
            <a:off x="1527919" y="3373957"/>
            <a:ext cx="1059271" cy="1005927"/>
            <a:chOff x="8006263" y="279588"/>
            <a:chExt cx="1059271" cy="1005927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FFC77B8-0CF0-4C9E-AC90-5B80F2063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06263" y="279588"/>
              <a:ext cx="1059271" cy="1005927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93FC3E2-F8B5-451A-AB5F-96238DFD563F}"/>
                </a:ext>
              </a:extLst>
            </p:cNvPr>
            <p:cNvSpPr txBox="1"/>
            <p:nvPr/>
          </p:nvSpPr>
          <p:spPr>
            <a:xfrm>
              <a:off x="8157429" y="993127"/>
              <a:ext cx="71045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Google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166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890B78-004D-41FC-81E6-5ED78559754E}"/>
              </a:ext>
            </a:extLst>
          </p:cNvPr>
          <p:cNvSpPr/>
          <p:nvPr/>
        </p:nvSpPr>
        <p:spPr>
          <a:xfrm>
            <a:off x="6716282" y="286209"/>
            <a:ext cx="2084563" cy="16067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479FDD-BFF1-4908-A911-E50046F80DEC}"/>
              </a:ext>
            </a:extLst>
          </p:cNvPr>
          <p:cNvSpPr txBox="1"/>
          <p:nvPr/>
        </p:nvSpPr>
        <p:spPr>
          <a:xfrm>
            <a:off x="6693941" y="779839"/>
            <a:ext cx="8883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kabanero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6D99B2-D4EC-468F-8075-B2762747A32E}"/>
              </a:ext>
            </a:extLst>
          </p:cNvPr>
          <p:cNvSpPr/>
          <p:nvPr/>
        </p:nvSpPr>
        <p:spPr>
          <a:xfrm>
            <a:off x="7706947" y="948896"/>
            <a:ext cx="1049572" cy="3827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Kab1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A4A06B-4AC9-4BAC-8EBF-E33CCCAAA1CC}"/>
              </a:ext>
            </a:extLst>
          </p:cNvPr>
          <p:cNvSpPr txBox="1"/>
          <p:nvPr/>
        </p:nvSpPr>
        <p:spPr>
          <a:xfrm>
            <a:off x="6694998" y="-6179"/>
            <a:ext cx="9172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Openshift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1F3781F-5E01-4C59-BDC4-A4703507F805}"/>
              </a:ext>
            </a:extLst>
          </p:cNvPr>
          <p:cNvCxnSpPr/>
          <p:nvPr/>
        </p:nvCxnSpPr>
        <p:spPr>
          <a:xfrm>
            <a:off x="6716282" y="783905"/>
            <a:ext cx="210584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12349EF-B4FD-4FC0-B247-06B86DB92270}"/>
              </a:ext>
            </a:extLst>
          </p:cNvPr>
          <p:cNvSpPr txBox="1"/>
          <p:nvPr/>
        </p:nvSpPr>
        <p:spPr>
          <a:xfrm>
            <a:off x="116211" y="4768005"/>
            <a:ext cx="408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Webhook View: Repos and Webhooks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EB791E8-DF35-4FD1-8CCE-0012F23163B6}"/>
              </a:ext>
            </a:extLst>
          </p:cNvPr>
          <p:cNvSpPr/>
          <p:nvPr/>
        </p:nvSpPr>
        <p:spPr>
          <a:xfrm>
            <a:off x="174929" y="261021"/>
            <a:ext cx="867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Brokers: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CCA58EC3-3752-4C3E-AF1D-67FA0A8EE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884" y="197720"/>
            <a:ext cx="762066" cy="434378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71D435D-83E8-4126-81A5-22F85D38B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998" y="197720"/>
            <a:ext cx="449619" cy="39627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A7B13C8B-04A5-459B-91B3-C28562C22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052" y="166086"/>
            <a:ext cx="332257" cy="36936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E2234A88-AF56-4B2B-898A-83AA245AB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549" y="170669"/>
            <a:ext cx="428482" cy="450376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1CF05DA3-FA80-4E86-8BD0-24FEB97D4E0A}"/>
              </a:ext>
            </a:extLst>
          </p:cNvPr>
          <p:cNvGrpSpPr/>
          <p:nvPr/>
        </p:nvGrpSpPr>
        <p:grpSpPr>
          <a:xfrm>
            <a:off x="4781656" y="119947"/>
            <a:ext cx="428483" cy="525826"/>
            <a:chOff x="6025343" y="320756"/>
            <a:chExt cx="1074513" cy="1161600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5EEB1EA0-149E-4837-926E-2D436B165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25343" y="320756"/>
              <a:ext cx="1074513" cy="1005927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F8D65F9-9686-4CEF-8A06-2DE517F30865}"/>
                </a:ext>
              </a:extLst>
            </p:cNvPr>
            <p:cNvSpPr txBox="1"/>
            <p:nvPr/>
          </p:nvSpPr>
          <p:spPr>
            <a:xfrm>
              <a:off x="6197020" y="1236135"/>
              <a:ext cx="7377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webhook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D9F1D9E-3301-4A02-AA9E-A2FBA8BC807B}"/>
              </a:ext>
            </a:extLst>
          </p:cNvPr>
          <p:cNvGrpSpPr/>
          <p:nvPr/>
        </p:nvGrpSpPr>
        <p:grpSpPr>
          <a:xfrm>
            <a:off x="2677751" y="140390"/>
            <a:ext cx="608669" cy="513252"/>
            <a:chOff x="3005160" y="260261"/>
            <a:chExt cx="1217337" cy="983897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F36A8232-C3EF-4B77-B7F6-181C60EA4A60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Or 167">
              <a:extLst>
                <a:ext uri="{FF2B5EF4-FFF2-40B4-BE49-F238E27FC236}">
                  <a16:creationId xmlns:a16="http://schemas.microsoft.com/office/drawing/2014/main" id="{2E9569BB-8330-4E7C-B658-813DBDC8B707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57047238-2BEF-4668-8D23-30E7116C66A9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D8C92FD-99FB-4045-A43B-2F8E818EA28F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613ACA28-81C1-4DD2-AD72-30D722D99D2F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24AD7FA-680A-42EE-A639-F7440B4D1201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70B8F51-6418-4450-A7EC-F1F3FF81B52E}"/>
                </a:ext>
              </a:extLst>
            </p:cNvPr>
            <p:cNvSpPr txBox="1"/>
            <p:nvPr/>
          </p:nvSpPr>
          <p:spPr>
            <a:xfrm>
              <a:off x="3045434" y="831155"/>
              <a:ext cx="973343" cy="413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events</a:t>
              </a:r>
            </a:p>
          </p:txBody>
        </p:sp>
      </p:grp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F3E8842-1BA9-4FFB-BECE-34D65AFF9A1A}"/>
              </a:ext>
            </a:extLst>
          </p:cNvPr>
          <p:cNvSpPr/>
          <p:nvPr/>
        </p:nvSpPr>
        <p:spPr>
          <a:xfrm>
            <a:off x="6805458" y="1045842"/>
            <a:ext cx="798152" cy="3554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Tekton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C4276D5-0A70-45A4-9A32-BE2F637A92C6}"/>
              </a:ext>
            </a:extLst>
          </p:cNvPr>
          <p:cNvSpPr/>
          <p:nvPr/>
        </p:nvSpPr>
        <p:spPr>
          <a:xfrm>
            <a:off x="6801101" y="1467130"/>
            <a:ext cx="798152" cy="3554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event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0DF3321-A32F-4BD9-BAF2-248BC0F760ED}"/>
              </a:ext>
            </a:extLst>
          </p:cNvPr>
          <p:cNvGrpSpPr/>
          <p:nvPr/>
        </p:nvGrpSpPr>
        <p:grpSpPr>
          <a:xfrm>
            <a:off x="3494301" y="140390"/>
            <a:ext cx="584917" cy="616515"/>
            <a:chOff x="3284884" y="1544271"/>
            <a:chExt cx="584917" cy="616515"/>
          </a:xfrm>
        </p:grpSpPr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735B35AA-B6BB-4EB0-9087-9C6CD4B43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84884" y="1544271"/>
              <a:ext cx="584917" cy="529795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7CF2124-7AB3-4A49-BBBF-17BE5DEE6A0B}"/>
                </a:ext>
              </a:extLst>
            </p:cNvPr>
            <p:cNvSpPr txBox="1"/>
            <p:nvPr/>
          </p:nvSpPr>
          <p:spPr>
            <a:xfrm>
              <a:off x="3284884" y="1945342"/>
              <a:ext cx="50526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/>
                <a:t>Tekton</a:t>
              </a:r>
              <a:endParaRPr lang="en-US" sz="80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FF3E47D-6502-46F3-BFF1-B87578C7B4BC}"/>
              </a:ext>
            </a:extLst>
          </p:cNvPr>
          <p:cNvGrpSpPr/>
          <p:nvPr/>
        </p:nvGrpSpPr>
        <p:grpSpPr>
          <a:xfrm>
            <a:off x="1622468" y="1475658"/>
            <a:ext cx="866677" cy="803561"/>
            <a:chOff x="1811074" y="1720648"/>
            <a:chExt cx="866677" cy="803561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94C08C6A-61FF-4147-9421-CB6B14200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11074" y="1720648"/>
              <a:ext cx="866677" cy="803561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234ED6C-EFB5-4298-AD0F-D725F2EBC955}"/>
                </a:ext>
              </a:extLst>
            </p:cNvPr>
            <p:cNvSpPr txBox="1"/>
            <p:nvPr/>
          </p:nvSpPr>
          <p:spPr>
            <a:xfrm>
              <a:off x="1994072" y="2142920"/>
              <a:ext cx="52610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org1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98E355E-52E7-4C61-9B7B-0680BC943567}"/>
              </a:ext>
            </a:extLst>
          </p:cNvPr>
          <p:cNvGrpSpPr/>
          <p:nvPr/>
        </p:nvGrpSpPr>
        <p:grpSpPr>
          <a:xfrm>
            <a:off x="1622468" y="2431619"/>
            <a:ext cx="866677" cy="803561"/>
            <a:chOff x="1811074" y="1720648"/>
            <a:chExt cx="866677" cy="803561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A646587B-8CC6-4C9E-9A63-57ABAC29B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11074" y="1720648"/>
              <a:ext cx="866677" cy="803561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E6FC833-3D8A-470E-A279-9289E8B03AB1}"/>
                </a:ext>
              </a:extLst>
            </p:cNvPr>
            <p:cNvSpPr txBox="1"/>
            <p:nvPr/>
          </p:nvSpPr>
          <p:spPr>
            <a:xfrm>
              <a:off x="1994072" y="2142920"/>
              <a:ext cx="67197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Repo1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A4F1618-C9F6-4F56-AB3A-C83BC974FEC9}"/>
              </a:ext>
            </a:extLst>
          </p:cNvPr>
          <p:cNvGrpSpPr/>
          <p:nvPr/>
        </p:nvGrpSpPr>
        <p:grpSpPr>
          <a:xfrm>
            <a:off x="1671030" y="3410263"/>
            <a:ext cx="866677" cy="803561"/>
            <a:chOff x="1811074" y="1720648"/>
            <a:chExt cx="866677" cy="803561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0128709-80B0-4E74-A980-624F3B362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11074" y="1720648"/>
              <a:ext cx="866677" cy="803561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9ABF791-9623-44C2-9EBD-1F81F9158891}"/>
                </a:ext>
              </a:extLst>
            </p:cNvPr>
            <p:cNvSpPr txBox="1"/>
            <p:nvPr/>
          </p:nvSpPr>
          <p:spPr>
            <a:xfrm>
              <a:off x="1994072" y="2142920"/>
              <a:ext cx="67197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Repo2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B13FDCF-B93F-4AA0-8E3C-99170B85FDC5}"/>
              </a:ext>
            </a:extLst>
          </p:cNvPr>
          <p:cNvGrpSpPr/>
          <p:nvPr/>
        </p:nvGrpSpPr>
        <p:grpSpPr>
          <a:xfrm>
            <a:off x="3495424" y="1777856"/>
            <a:ext cx="977621" cy="915379"/>
            <a:chOff x="5967879" y="362933"/>
            <a:chExt cx="1099861" cy="116160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0E84483-52E4-46D5-AA98-C694B1FF6E4C}"/>
                </a:ext>
              </a:extLst>
            </p:cNvPr>
            <p:cNvGrpSpPr/>
            <p:nvPr/>
          </p:nvGrpSpPr>
          <p:grpSpPr>
            <a:xfrm>
              <a:off x="5967879" y="362933"/>
              <a:ext cx="1074513" cy="1161600"/>
              <a:chOff x="6025343" y="320756"/>
              <a:chExt cx="1074513" cy="1161600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688EAE11-4B81-4009-B644-7D5663330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25343" y="320756"/>
                <a:ext cx="1074513" cy="1005927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1511759-0E68-41B2-B197-5B6AAE4D77EE}"/>
                  </a:ext>
                </a:extLst>
              </p:cNvPr>
              <p:cNvSpPr txBox="1"/>
              <p:nvPr/>
            </p:nvSpPr>
            <p:spPr>
              <a:xfrm>
                <a:off x="6197020" y="1236135"/>
                <a:ext cx="7377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/>
                  <a:t>webhook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B17A613-F602-45F6-95B0-3885E6E7DDF7}"/>
                </a:ext>
              </a:extLst>
            </p:cNvPr>
            <p:cNvGrpSpPr/>
            <p:nvPr/>
          </p:nvGrpSpPr>
          <p:grpSpPr>
            <a:xfrm>
              <a:off x="6680542" y="618875"/>
              <a:ext cx="387198" cy="269294"/>
              <a:chOff x="3512171" y="1219564"/>
              <a:chExt cx="572494" cy="254442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2CCCABC-9458-48B3-925A-AD04567B217B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3C535DAF-EBF7-4052-A10C-B47C33D240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D9D03662-8899-463F-8323-8EDCC3DE492D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122DD0-787F-49BD-A704-AD6E7AFDDAE7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2489145" y="1877439"/>
            <a:ext cx="1005156" cy="215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E3FABBC-28CB-48ED-8D38-0AA27E883054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477445" y="2828901"/>
            <a:ext cx="1118868" cy="8267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6C7D21A-7CDC-4C2F-ABD5-6826EEB446F1}"/>
              </a:ext>
            </a:extLst>
          </p:cNvPr>
          <p:cNvGrpSpPr/>
          <p:nvPr/>
        </p:nvGrpSpPr>
        <p:grpSpPr>
          <a:xfrm>
            <a:off x="3596313" y="3259271"/>
            <a:ext cx="977621" cy="915379"/>
            <a:chOff x="5967879" y="362933"/>
            <a:chExt cx="1099861" cy="1161600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E220F63-3639-4837-A59E-304BC1F97DA4}"/>
                </a:ext>
              </a:extLst>
            </p:cNvPr>
            <p:cNvGrpSpPr/>
            <p:nvPr/>
          </p:nvGrpSpPr>
          <p:grpSpPr>
            <a:xfrm>
              <a:off x="5967879" y="362933"/>
              <a:ext cx="1074513" cy="1161600"/>
              <a:chOff x="6025343" y="320756"/>
              <a:chExt cx="1074513" cy="1161600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9D45E793-F480-4F50-8C73-56E9011847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25343" y="320756"/>
                <a:ext cx="1074513" cy="1005927"/>
              </a:xfrm>
              <a:prstGeom prst="rect">
                <a:avLst/>
              </a:prstGeom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4AF73EC-8539-4339-8DD7-6F2F612B5BBA}"/>
                  </a:ext>
                </a:extLst>
              </p:cNvPr>
              <p:cNvSpPr txBox="1"/>
              <p:nvPr/>
            </p:nvSpPr>
            <p:spPr>
              <a:xfrm>
                <a:off x="6197020" y="1236135"/>
                <a:ext cx="7377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/>
                  <a:t>webhook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FE722CF-BD98-40BF-A201-789D3FAA5151}"/>
                </a:ext>
              </a:extLst>
            </p:cNvPr>
            <p:cNvGrpSpPr/>
            <p:nvPr/>
          </p:nvGrpSpPr>
          <p:grpSpPr>
            <a:xfrm>
              <a:off x="6680542" y="618875"/>
              <a:ext cx="387198" cy="269294"/>
              <a:chOff x="3512171" y="1219564"/>
              <a:chExt cx="572494" cy="25444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23BFEFD1-B3A0-453F-9372-1941C01CA515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EE20F70D-5815-4CDD-932C-B768A37D2A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1E74F41-8E07-40FC-AAE2-185176D3E9BE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FAFCED5-24EC-4C2F-922D-4EB3596F9B97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2539294" y="3655623"/>
            <a:ext cx="1057019" cy="2194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3DF7825-278E-4EDA-9228-4DCD5C431E85}"/>
              </a:ext>
            </a:extLst>
          </p:cNvPr>
          <p:cNvGrpSpPr/>
          <p:nvPr/>
        </p:nvGrpSpPr>
        <p:grpSpPr>
          <a:xfrm>
            <a:off x="7114799" y="2896664"/>
            <a:ext cx="977621" cy="915379"/>
            <a:chOff x="5967879" y="362933"/>
            <a:chExt cx="1099861" cy="1161600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7A16C8E-9606-422D-83EE-28B917C00B16}"/>
                </a:ext>
              </a:extLst>
            </p:cNvPr>
            <p:cNvGrpSpPr/>
            <p:nvPr/>
          </p:nvGrpSpPr>
          <p:grpSpPr>
            <a:xfrm>
              <a:off x="5967879" y="362933"/>
              <a:ext cx="1074513" cy="1161600"/>
              <a:chOff x="6025343" y="320756"/>
              <a:chExt cx="1074513" cy="1161600"/>
            </a:xfrm>
          </p:grpSpPr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FCBD67FF-DE79-4ED1-9450-A32F2F62BF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25343" y="320756"/>
                <a:ext cx="1074513" cy="1005927"/>
              </a:xfrm>
              <a:prstGeom prst="rect">
                <a:avLst/>
              </a:prstGeom>
            </p:spPr>
          </p:pic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91FB4B8-3D50-4101-A28D-B988FC3219C6}"/>
                  </a:ext>
                </a:extLst>
              </p:cNvPr>
              <p:cNvSpPr txBox="1"/>
              <p:nvPr/>
            </p:nvSpPr>
            <p:spPr>
              <a:xfrm>
                <a:off x="6197020" y="1236135"/>
                <a:ext cx="7377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/>
                  <a:t>webhook</a:t>
                </a: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D734653-40D1-4F4C-8CAB-953E4ADD99E1}"/>
                </a:ext>
              </a:extLst>
            </p:cNvPr>
            <p:cNvGrpSpPr/>
            <p:nvPr/>
          </p:nvGrpSpPr>
          <p:grpSpPr>
            <a:xfrm>
              <a:off x="6680542" y="618875"/>
              <a:ext cx="387198" cy="269294"/>
              <a:chOff x="3512171" y="1219564"/>
              <a:chExt cx="572494" cy="25444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02E3071-5862-44A5-875A-A4EB5B9A8B74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DA110E1F-9B70-409F-9243-26E6CA5D74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A4DD4914-4BBA-4646-A2BE-D65518016DE2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4ED5C29A-3921-4F25-B50F-5B0FABEB796C}"/>
              </a:ext>
            </a:extLst>
          </p:cNvPr>
          <p:cNvSpPr/>
          <p:nvPr/>
        </p:nvSpPr>
        <p:spPr>
          <a:xfrm>
            <a:off x="5586167" y="124390"/>
            <a:ext cx="663558" cy="5213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Container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Registry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27FEBDB1-0C61-486F-9B50-2942D273AC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2533" y="2791726"/>
            <a:ext cx="1056604" cy="935089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3B1781F-8768-4A81-B53F-41D92DBC67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6319635" y="3235180"/>
            <a:ext cx="795164" cy="578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271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6121D380-C4AC-4C93-8037-7D8AB339DD9B}"/>
              </a:ext>
            </a:extLst>
          </p:cNvPr>
          <p:cNvSpPr/>
          <p:nvPr/>
        </p:nvSpPr>
        <p:spPr>
          <a:xfrm>
            <a:off x="3657139" y="1707154"/>
            <a:ext cx="1148337" cy="7699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tri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E187C94-3ED7-4F9A-9D55-6399A10C20D9}"/>
              </a:ext>
            </a:extLst>
          </p:cNvPr>
          <p:cNvGrpSpPr/>
          <p:nvPr/>
        </p:nvGrpSpPr>
        <p:grpSpPr>
          <a:xfrm>
            <a:off x="4325933" y="1852469"/>
            <a:ext cx="384632" cy="112734"/>
            <a:chOff x="3512171" y="1219564"/>
            <a:chExt cx="572494" cy="254442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9EAFFC9-BDFF-4183-B9EE-649AE167B7E2}"/>
                </a:ext>
              </a:extLst>
            </p:cNvPr>
            <p:cNvSpPr/>
            <p:nvPr/>
          </p:nvSpPr>
          <p:spPr>
            <a:xfrm>
              <a:off x="3629427" y="1315973"/>
              <a:ext cx="48283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C0A4425-F852-480D-898E-75D3E180491F}"/>
                </a:ext>
              </a:extLst>
            </p:cNvPr>
            <p:cNvCxnSpPr>
              <a:cxnSpLocks/>
            </p:cNvCxnSpPr>
            <p:nvPr/>
          </p:nvCxnSpPr>
          <p:spPr>
            <a:xfrm>
              <a:off x="3772259" y="1338510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0C79B9C-DFBF-4F6E-AC5A-AA9E5B2856BB}"/>
                </a:ext>
              </a:extLst>
            </p:cNvPr>
            <p:cNvSpPr/>
            <p:nvPr/>
          </p:nvSpPr>
          <p:spPr>
            <a:xfrm>
              <a:off x="3512171" y="1219564"/>
              <a:ext cx="572494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75DF15C-D9E9-461F-ABF2-B649C3D06A4B}"/>
              </a:ext>
            </a:extLst>
          </p:cNvPr>
          <p:cNvGrpSpPr/>
          <p:nvPr/>
        </p:nvGrpSpPr>
        <p:grpSpPr>
          <a:xfrm>
            <a:off x="4340049" y="2023199"/>
            <a:ext cx="384632" cy="112734"/>
            <a:chOff x="3512171" y="1219564"/>
            <a:chExt cx="572494" cy="254442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8A19812-62F6-4F86-BFA3-6D9C74240941}"/>
                </a:ext>
              </a:extLst>
            </p:cNvPr>
            <p:cNvSpPr/>
            <p:nvPr/>
          </p:nvSpPr>
          <p:spPr>
            <a:xfrm>
              <a:off x="3629427" y="1315973"/>
              <a:ext cx="48283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BB4606E-F54C-4A7A-B9D4-1A6761B6958F}"/>
                </a:ext>
              </a:extLst>
            </p:cNvPr>
            <p:cNvCxnSpPr>
              <a:cxnSpLocks/>
            </p:cNvCxnSpPr>
            <p:nvPr/>
          </p:nvCxnSpPr>
          <p:spPr>
            <a:xfrm>
              <a:off x="3772259" y="1338510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F5BAFBD-8613-4857-BC62-56D96CF04649}"/>
                </a:ext>
              </a:extLst>
            </p:cNvPr>
            <p:cNvSpPr/>
            <p:nvPr/>
          </p:nvSpPr>
          <p:spPr>
            <a:xfrm>
              <a:off x="3512171" y="1219564"/>
              <a:ext cx="572494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116AE96-5FAB-47F8-AFF3-CA48CE93E780}"/>
              </a:ext>
            </a:extLst>
          </p:cNvPr>
          <p:cNvSpPr txBox="1"/>
          <p:nvPr/>
        </p:nvSpPr>
        <p:spPr>
          <a:xfrm>
            <a:off x="3622356" y="2238501"/>
            <a:ext cx="106631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Mediation 1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CE49F168-6EF1-4A0C-99C2-D4559E2D3635}"/>
              </a:ext>
            </a:extLst>
          </p:cNvPr>
          <p:cNvGrpSpPr/>
          <p:nvPr/>
        </p:nvGrpSpPr>
        <p:grpSpPr>
          <a:xfrm>
            <a:off x="3741857" y="1938693"/>
            <a:ext cx="572494" cy="254442"/>
            <a:chOff x="1089329" y="1224501"/>
            <a:chExt cx="572494" cy="254442"/>
          </a:xfrm>
        </p:grpSpPr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F6522A7C-006E-4D07-9444-2693849098C1}"/>
                </a:ext>
              </a:extLst>
            </p:cNvPr>
            <p:cNvSpPr/>
            <p:nvPr/>
          </p:nvSpPr>
          <p:spPr>
            <a:xfrm>
              <a:off x="1516974" y="1309984"/>
              <a:ext cx="48283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FD3BD863-1040-41BF-91F6-C66444A7B9F8}"/>
                </a:ext>
              </a:extLst>
            </p:cNvPr>
            <p:cNvCxnSpPr/>
            <p:nvPr/>
          </p:nvCxnSpPr>
          <p:spPr>
            <a:xfrm>
              <a:off x="1220381" y="129606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E17B7B83-AC55-4E94-B8AF-635CCE012AC1}"/>
                </a:ext>
              </a:extLst>
            </p:cNvPr>
            <p:cNvSpPr/>
            <p:nvPr/>
          </p:nvSpPr>
          <p:spPr>
            <a:xfrm>
              <a:off x="1227278" y="1344776"/>
              <a:ext cx="220721" cy="45719"/>
            </a:xfrm>
            <a:custGeom>
              <a:avLst/>
              <a:gdLst>
                <a:gd name="connsiteX0" fmla="*/ 429370 w 429370"/>
                <a:gd name="connsiteY0" fmla="*/ 127221 h 127221"/>
                <a:gd name="connsiteX1" fmla="*/ 143123 w 429370"/>
                <a:gd name="connsiteY1" fmla="*/ 95416 h 127221"/>
                <a:gd name="connsiteX2" fmla="*/ 0 w 429370"/>
                <a:gd name="connsiteY2" fmla="*/ 0 h 1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9370" h="127221">
                  <a:moveTo>
                    <a:pt x="429370" y="127221"/>
                  </a:moveTo>
                  <a:cubicBezTo>
                    <a:pt x="322027" y="121920"/>
                    <a:pt x="214685" y="116619"/>
                    <a:pt x="143123" y="95416"/>
                  </a:cubicBezTo>
                  <a:cubicBezTo>
                    <a:pt x="71561" y="74213"/>
                    <a:pt x="38431" y="25179"/>
                    <a:pt x="0" y="0"/>
                  </a:cubicBezTo>
                </a:path>
              </a:pathLst>
            </a:custGeom>
            <a:noFill/>
            <a:ln>
              <a:prstDash val="sys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0BF8D4AA-60B3-42DD-97A0-2417440C7BFE}"/>
                </a:ext>
              </a:extLst>
            </p:cNvPr>
            <p:cNvSpPr/>
            <p:nvPr/>
          </p:nvSpPr>
          <p:spPr>
            <a:xfrm>
              <a:off x="1089329" y="1224501"/>
              <a:ext cx="572494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6890B78-004D-41FC-81E6-5ED78559754E}"/>
              </a:ext>
            </a:extLst>
          </p:cNvPr>
          <p:cNvSpPr/>
          <p:nvPr/>
        </p:nvSpPr>
        <p:spPr>
          <a:xfrm>
            <a:off x="6716282" y="286209"/>
            <a:ext cx="2084563" cy="16067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479FDD-BFF1-4908-A911-E50046F80DEC}"/>
              </a:ext>
            </a:extLst>
          </p:cNvPr>
          <p:cNvSpPr txBox="1"/>
          <p:nvPr/>
        </p:nvSpPr>
        <p:spPr>
          <a:xfrm>
            <a:off x="6693941" y="779839"/>
            <a:ext cx="8883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kabanero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6D99B2-D4EC-468F-8075-B2762747A32E}"/>
              </a:ext>
            </a:extLst>
          </p:cNvPr>
          <p:cNvSpPr/>
          <p:nvPr/>
        </p:nvSpPr>
        <p:spPr>
          <a:xfrm>
            <a:off x="7706947" y="948896"/>
            <a:ext cx="1049572" cy="3827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Kab1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A4A06B-4AC9-4BAC-8EBF-E33CCCAAA1CC}"/>
              </a:ext>
            </a:extLst>
          </p:cNvPr>
          <p:cNvSpPr txBox="1"/>
          <p:nvPr/>
        </p:nvSpPr>
        <p:spPr>
          <a:xfrm>
            <a:off x="6694998" y="-6179"/>
            <a:ext cx="9172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Openshift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1F3781F-5E01-4C59-BDC4-A4703507F805}"/>
              </a:ext>
            </a:extLst>
          </p:cNvPr>
          <p:cNvCxnSpPr/>
          <p:nvPr/>
        </p:nvCxnSpPr>
        <p:spPr>
          <a:xfrm>
            <a:off x="6716282" y="783905"/>
            <a:ext cx="210584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12349EF-B4FD-4FC0-B247-06B86DB92270}"/>
              </a:ext>
            </a:extLst>
          </p:cNvPr>
          <p:cNvSpPr txBox="1"/>
          <p:nvPr/>
        </p:nvSpPr>
        <p:spPr>
          <a:xfrm>
            <a:off x="116211" y="4768005"/>
            <a:ext cx="4102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Events View: mediations, connections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E9B7447-852A-4FBB-B8B3-40A216A67772}"/>
              </a:ext>
            </a:extLst>
          </p:cNvPr>
          <p:cNvGrpSpPr/>
          <p:nvPr/>
        </p:nvGrpSpPr>
        <p:grpSpPr>
          <a:xfrm>
            <a:off x="2178483" y="2507399"/>
            <a:ext cx="977621" cy="915379"/>
            <a:chOff x="5967879" y="362933"/>
            <a:chExt cx="1099861" cy="116160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2848F9-BF63-4073-B742-0E91FFD73250}"/>
                </a:ext>
              </a:extLst>
            </p:cNvPr>
            <p:cNvGrpSpPr/>
            <p:nvPr/>
          </p:nvGrpSpPr>
          <p:grpSpPr>
            <a:xfrm>
              <a:off x="5967879" y="362933"/>
              <a:ext cx="1074513" cy="1161600"/>
              <a:chOff x="6025343" y="320756"/>
              <a:chExt cx="1074513" cy="1161600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86B3D2C5-50D8-4323-B6CC-DA280433A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25343" y="320756"/>
                <a:ext cx="1074513" cy="1005927"/>
              </a:xfrm>
              <a:prstGeom prst="rect">
                <a:avLst/>
              </a:prstGeom>
            </p:spPr>
          </p:pic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0BD9563-CF4E-40CF-8FB7-389DF2048C9C}"/>
                  </a:ext>
                </a:extLst>
              </p:cNvPr>
              <p:cNvSpPr txBox="1"/>
              <p:nvPr/>
            </p:nvSpPr>
            <p:spPr>
              <a:xfrm>
                <a:off x="6197020" y="1236135"/>
                <a:ext cx="7377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/>
                  <a:t>webhook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DF320101-899B-4B20-8017-4CA1896F8CC6}"/>
                </a:ext>
              </a:extLst>
            </p:cNvPr>
            <p:cNvGrpSpPr/>
            <p:nvPr/>
          </p:nvGrpSpPr>
          <p:grpSpPr>
            <a:xfrm>
              <a:off x="6680542" y="618875"/>
              <a:ext cx="387198" cy="269294"/>
              <a:chOff x="3512171" y="1219564"/>
              <a:chExt cx="572494" cy="254442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1D6BC1D-C1D5-4B29-A7FE-F474F0B55133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7AE8003E-4A95-420A-8ECA-1D14EE1F6C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FA7A0FB5-FC96-4D58-850D-56183D42CEE1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0841311-A5A3-4E38-89A3-8D6AA309B299}"/>
              </a:ext>
            </a:extLst>
          </p:cNvPr>
          <p:cNvGrpSpPr/>
          <p:nvPr/>
        </p:nvGrpSpPr>
        <p:grpSpPr>
          <a:xfrm>
            <a:off x="2146180" y="995847"/>
            <a:ext cx="1044030" cy="1097375"/>
            <a:chOff x="7279406" y="2352877"/>
            <a:chExt cx="1044030" cy="1097375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9E8AEE8-A355-4700-835A-F95F926C5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79406" y="2352877"/>
              <a:ext cx="1044030" cy="1097375"/>
            </a:xfrm>
            <a:prstGeom prst="rect">
              <a:avLst/>
            </a:prstGeom>
          </p:spPr>
        </p:pic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494F785F-2851-4810-9702-E1150484ACDC}"/>
                </a:ext>
              </a:extLst>
            </p:cNvPr>
            <p:cNvGrpSpPr/>
            <p:nvPr/>
          </p:nvGrpSpPr>
          <p:grpSpPr>
            <a:xfrm>
              <a:off x="7771766" y="3171795"/>
              <a:ext cx="511560" cy="254442"/>
              <a:chOff x="1156771" y="1211604"/>
              <a:chExt cx="572494" cy="254442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5B491988-3F3D-498E-B822-650E7533DAC7}"/>
                  </a:ext>
                </a:extLst>
              </p:cNvPr>
              <p:cNvSpPr/>
              <p:nvPr/>
            </p:nvSpPr>
            <p:spPr>
              <a:xfrm>
                <a:off x="1274027" y="130801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481B08DB-3AB9-4EEE-886E-B1B2E97253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871" y="1289797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7FD698A6-C95C-433B-9AD6-506060276A95}"/>
                  </a:ext>
                </a:extLst>
              </p:cNvPr>
              <p:cNvSpPr/>
              <p:nvPr/>
            </p:nvSpPr>
            <p:spPr>
              <a:xfrm>
                <a:off x="1359768" y="1338510"/>
                <a:ext cx="220721" cy="45719"/>
              </a:xfrm>
              <a:custGeom>
                <a:avLst/>
                <a:gdLst>
                  <a:gd name="connsiteX0" fmla="*/ 429370 w 429370"/>
                  <a:gd name="connsiteY0" fmla="*/ 127221 h 127221"/>
                  <a:gd name="connsiteX1" fmla="*/ 143123 w 429370"/>
                  <a:gd name="connsiteY1" fmla="*/ 95416 h 127221"/>
                  <a:gd name="connsiteX2" fmla="*/ 0 w 429370"/>
                  <a:gd name="connsiteY2" fmla="*/ 0 h 127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9370" h="127221">
                    <a:moveTo>
                      <a:pt x="429370" y="127221"/>
                    </a:moveTo>
                    <a:cubicBezTo>
                      <a:pt x="322027" y="121920"/>
                      <a:pt x="214685" y="116619"/>
                      <a:pt x="143123" y="95416"/>
                    </a:cubicBezTo>
                    <a:cubicBezTo>
                      <a:pt x="71561" y="74213"/>
                      <a:pt x="38431" y="25179"/>
                      <a:pt x="0" y="0"/>
                    </a:cubicBezTo>
                  </a:path>
                </a:pathLst>
              </a:custGeom>
              <a:noFill/>
              <a:ln>
                <a:prstDash val="sysDash"/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3E874BCA-C833-4531-BFF2-EE8147FE4A05}"/>
                  </a:ext>
                </a:extLst>
              </p:cNvPr>
              <p:cNvSpPr/>
              <p:nvPr/>
            </p:nvSpPr>
            <p:spPr>
              <a:xfrm>
                <a:off x="1156771" y="121160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6FF5998D-C820-40D5-AF0D-28EBCA0FF2EB}"/>
                </a:ext>
              </a:extLst>
            </p:cNvPr>
            <p:cNvGrpSpPr/>
            <p:nvPr/>
          </p:nvGrpSpPr>
          <p:grpSpPr>
            <a:xfrm>
              <a:off x="7388374" y="3197369"/>
              <a:ext cx="379362" cy="218681"/>
              <a:chOff x="4583971" y="1180792"/>
              <a:chExt cx="572494" cy="25444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A7B8965E-D538-458E-9978-154E5CD852FF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79E87AEE-A597-484C-B877-EBF04CF54E94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69689A08-9300-49AE-ACAD-DE79EBFE5F23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9EB791E8-DF35-4FD1-8CCE-0012F23163B6}"/>
              </a:ext>
            </a:extLst>
          </p:cNvPr>
          <p:cNvSpPr/>
          <p:nvPr/>
        </p:nvSpPr>
        <p:spPr>
          <a:xfrm>
            <a:off x="174929" y="261021"/>
            <a:ext cx="867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Brokers: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CCA58EC3-3752-4C3E-AF1D-67FA0A8EE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884" y="197720"/>
            <a:ext cx="762066" cy="434378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71D435D-83E8-4126-81A5-22F85D38B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0998" y="197720"/>
            <a:ext cx="449619" cy="39627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A7B13C8B-04A5-459B-91B3-C28562C22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9052" y="166086"/>
            <a:ext cx="332257" cy="36936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E2234A88-AF56-4B2B-898A-83AA245AB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549" y="170669"/>
            <a:ext cx="428482" cy="450376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1CF05DA3-FA80-4E86-8BD0-24FEB97D4E0A}"/>
              </a:ext>
            </a:extLst>
          </p:cNvPr>
          <p:cNvGrpSpPr/>
          <p:nvPr/>
        </p:nvGrpSpPr>
        <p:grpSpPr>
          <a:xfrm>
            <a:off x="4781656" y="119947"/>
            <a:ext cx="428483" cy="525826"/>
            <a:chOff x="6025343" y="320756"/>
            <a:chExt cx="1074513" cy="1161600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5EEB1EA0-149E-4837-926E-2D436B165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25343" y="320756"/>
              <a:ext cx="1074513" cy="1005927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F8D65F9-9686-4CEF-8A06-2DE517F30865}"/>
                </a:ext>
              </a:extLst>
            </p:cNvPr>
            <p:cNvSpPr txBox="1"/>
            <p:nvPr/>
          </p:nvSpPr>
          <p:spPr>
            <a:xfrm>
              <a:off x="6197020" y="1236135"/>
              <a:ext cx="7377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webhook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6678DB0-4973-4CE8-AA73-646B27B39DB8}"/>
              </a:ext>
            </a:extLst>
          </p:cNvPr>
          <p:cNvGrpSpPr/>
          <p:nvPr/>
        </p:nvGrpSpPr>
        <p:grpSpPr>
          <a:xfrm>
            <a:off x="3436183" y="95792"/>
            <a:ext cx="618098" cy="599994"/>
            <a:chOff x="7474519" y="510763"/>
            <a:chExt cx="1057275" cy="1114425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49C4AD72-98C5-4288-9B0B-36691E254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4514C75-B831-4000-840A-FF51208F88B9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62CD967-E091-47CD-B09B-C6B37C606604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E5FF53CF-AD9C-44C7-8DB0-8B629714B4DA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54011320-D02F-4A03-81C7-33842BA207B5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C021451-8506-4E91-9376-F8CDB7099A36}"/>
                </a:ext>
              </a:extLst>
            </p:cNvPr>
            <p:cNvSpPr txBox="1"/>
            <p:nvPr/>
          </p:nvSpPr>
          <p:spPr>
            <a:xfrm>
              <a:off x="7687023" y="911263"/>
              <a:ext cx="70564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Tekton</a:t>
              </a:r>
              <a:endParaRPr lang="en-US" dirty="0"/>
            </a:p>
          </p:txBody>
        </p:sp>
      </p:grp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2605D33-8C7A-41C9-B026-EC95001787B8}"/>
              </a:ext>
            </a:extLst>
          </p:cNvPr>
          <p:cNvCxnSpPr>
            <a:cxnSpLocks/>
            <a:endCxn id="76" idx="4"/>
          </p:cNvCxnSpPr>
          <p:nvPr/>
        </p:nvCxnSpPr>
        <p:spPr>
          <a:xfrm flipH="1" flipV="1">
            <a:off x="2444829" y="2059020"/>
            <a:ext cx="700010" cy="7763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F8E1258D-140F-4C61-8861-659B70CF2A17}"/>
              </a:ext>
            </a:extLst>
          </p:cNvPr>
          <p:cNvCxnSpPr>
            <a:cxnSpLocks/>
          </p:cNvCxnSpPr>
          <p:nvPr/>
        </p:nvCxnSpPr>
        <p:spPr>
          <a:xfrm flipV="1">
            <a:off x="4668817" y="1380589"/>
            <a:ext cx="1012824" cy="5254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D9F1D9E-3301-4A02-AA9E-A2FBA8BC807B}"/>
              </a:ext>
            </a:extLst>
          </p:cNvPr>
          <p:cNvGrpSpPr/>
          <p:nvPr/>
        </p:nvGrpSpPr>
        <p:grpSpPr>
          <a:xfrm>
            <a:off x="2677751" y="140390"/>
            <a:ext cx="608669" cy="513252"/>
            <a:chOff x="3005160" y="260261"/>
            <a:chExt cx="1217337" cy="983897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F36A8232-C3EF-4B77-B7F6-181C60EA4A60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Or 167">
              <a:extLst>
                <a:ext uri="{FF2B5EF4-FFF2-40B4-BE49-F238E27FC236}">
                  <a16:creationId xmlns:a16="http://schemas.microsoft.com/office/drawing/2014/main" id="{2E9569BB-8330-4E7C-B658-813DBDC8B707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57047238-2BEF-4668-8D23-30E7116C66A9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D8C92FD-99FB-4045-A43B-2F8E818EA28F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613ACA28-81C1-4DD2-AD72-30D722D99D2F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24AD7FA-680A-42EE-A639-F7440B4D1201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70B8F51-6418-4450-A7EC-F1F3FF81B52E}"/>
                </a:ext>
              </a:extLst>
            </p:cNvPr>
            <p:cNvSpPr txBox="1"/>
            <p:nvPr/>
          </p:nvSpPr>
          <p:spPr>
            <a:xfrm>
              <a:off x="3045434" y="831155"/>
              <a:ext cx="973343" cy="413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events</a:t>
              </a:r>
            </a:p>
          </p:txBody>
        </p:sp>
      </p:grp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B10371A8-548A-4466-8A45-7C2D915286CC}"/>
              </a:ext>
            </a:extLst>
          </p:cNvPr>
          <p:cNvCxnSpPr>
            <a:cxnSpLocks/>
          </p:cNvCxnSpPr>
          <p:nvPr/>
        </p:nvCxnSpPr>
        <p:spPr>
          <a:xfrm>
            <a:off x="3185780" y="1883015"/>
            <a:ext cx="579552" cy="1828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45A660AF-9C01-4075-A09A-01F86A18A129}"/>
              </a:ext>
            </a:extLst>
          </p:cNvPr>
          <p:cNvCxnSpPr>
            <a:cxnSpLocks/>
            <a:stCxn id="51" idx="6"/>
            <a:endCxn id="178" idx="1"/>
          </p:cNvCxnSpPr>
          <p:nvPr/>
        </p:nvCxnSpPr>
        <p:spPr>
          <a:xfrm>
            <a:off x="4724681" y="2079566"/>
            <a:ext cx="832191" cy="4991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F3E8842-1BA9-4FFB-BECE-34D65AFF9A1A}"/>
              </a:ext>
            </a:extLst>
          </p:cNvPr>
          <p:cNvSpPr/>
          <p:nvPr/>
        </p:nvSpPr>
        <p:spPr>
          <a:xfrm>
            <a:off x="6805458" y="1045842"/>
            <a:ext cx="798152" cy="3554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Tekton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C4276D5-0A70-45A4-9A32-BE2F637A92C6}"/>
              </a:ext>
            </a:extLst>
          </p:cNvPr>
          <p:cNvSpPr/>
          <p:nvPr/>
        </p:nvSpPr>
        <p:spPr>
          <a:xfrm>
            <a:off x="6801101" y="1467130"/>
            <a:ext cx="798152" cy="3554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event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54BF076-847B-4BFE-BB14-F1C9BD591DD8}"/>
              </a:ext>
            </a:extLst>
          </p:cNvPr>
          <p:cNvGrpSpPr/>
          <p:nvPr/>
        </p:nvGrpSpPr>
        <p:grpSpPr>
          <a:xfrm>
            <a:off x="2121107" y="3656002"/>
            <a:ext cx="977621" cy="915379"/>
            <a:chOff x="5967879" y="362933"/>
            <a:chExt cx="1099861" cy="1161600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DAFC5491-BAB3-4738-BD7A-E28A7F9DE0D7}"/>
                </a:ext>
              </a:extLst>
            </p:cNvPr>
            <p:cNvGrpSpPr/>
            <p:nvPr/>
          </p:nvGrpSpPr>
          <p:grpSpPr>
            <a:xfrm>
              <a:off x="5967879" y="362933"/>
              <a:ext cx="1074513" cy="1161600"/>
              <a:chOff x="6025343" y="320756"/>
              <a:chExt cx="1074513" cy="1161600"/>
            </a:xfrm>
          </p:grpSpPr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32F45F85-09E1-4257-9217-BA30551135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25343" y="320756"/>
                <a:ext cx="1074513" cy="1005927"/>
              </a:xfrm>
              <a:prstGeom prst="rect">
                <a:avLst/>
              </a:prstGeom>
            </p:spPr>
          </p:pic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3AFBFB8F-FEDB-4588-A708-E7A5AD2B8185}"/>
                  </a:ext>
                </a:extLst>
              </p:cNvPr>
              <p:cNvSpPr txBox="1"/>
              <p:nvPr/>
            </p:nvSpPr>
            <p:spPr>
              <a:xfrm>
                <a:off x="6197020" y="1236135"/>
                <a:ext cx="7377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/>
                  <a:t>webhook</a:t>
                </a: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3ECDC495-CD92-4027-8109-A30EAF60CFE1}"/>
                </a:ext>
              </a:extLst>
            </p:cNvPr>
            <p:cNvGrpSpPr/>
            <p:nvPr/>
          </p:nvGrpSpPr>
          <p:grpSpPr>
            <a:xfrm>
              <a:off x="6680542" y="618875"/>
              <a:ext cx="387198" cy="269294"/>
              <a:chOff x="3512171" y="1219564"/>
              <a:chExt cx="572494" cy="254442"/>
            </a:xfrm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45C06423-40CC-4A98-80ED-C678ED50D7FE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39BA5212-FE65-4D4F-B256-5D3FD01534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DAFE61FA-5E42-41DB-8900-29C5B733AC7C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8F92A1E-807C-4180-86FC-AD75D62D4BFC}"/>
              </a:ext>
            </a:extLst>
          </p:cNvPr>
          <p:cNvGrpSpPr/>
          <p:nvPr/>
        </p:nvGrpSpPr>
        <p:grpSpPr>
          <a:xfrm>
            <a:off x="791107" y="965521"/>
            <a:ext cx="1044030" cy="1097375"/>
            <a:chOff x="7279406" y="2352877"/>
            <a:chExt cx="1044030" cy="1097375"/>
          </a:xfrm>
        </p:grpSpPr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150FBDD0-8FEC-4FC2-A066-A4D45E659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79406" y="2352877"/>
              <a:ext cx="1044030" cy="1097375"/>
            </a:xfrm>
            <a:prstGeom prst="rect">
              <a:avLst/>
            </a:prstGeom>
          </p:spPr>
        </p:pic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338F2C2B-4F51-429A-86D5-EAFC6FC6A936}"/>
                </a:ext>
              </a:extLst>
            </p:cNvPr>
            <p:cNvGrpSpPr/>
            <p:nvPr/>
          </p:nvGrpSpPr>
          <p:grpSpPr>
            <a:xfrm>
              <a:off x="7771766" y="3171795"/>
              <a:ext cx="511560" cy="254442"/>
              <a:chOff x="1156771" y="1211604"/>
              <a:chExt cx="572494" cy="254442"/>
            </a:xfrm>
          </p:grpSpPr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59ABF896-8FC7-4010-A1B7-79B4410AE479}"/>
                  </a:ext>
                </a:extLst>
              </p:cNvPr>
              <p:cNvSpPr/>
              <p:nvPr/>
            </p:nvSpPr>
            <p:spPr>
              <a:xfrm>
                <a:off x="1274027" y="130801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E53CC33F-1C28-48EA-A8A6-CE559BE739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871" y="1289797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84532232-2DDE-46A4-94C1-4F5B95E43C9A}"/>
                  </a:ext>
                </a:extLst>
              </p:cNvPr>
              <p:cNvSpPr/>
              <p:nvPr/>
            </p:nvSpPr>
            <p:spPr>
              <a:xfrm>
                <a:off x="1359768" y="1338510"/>
                <a:ext cx="220721" cy="45719"/>
              </a:xfrm>
              <a:custGeom>
                <a:avLst/>
                <a:gdLst>
                  <a:gd name="connsiteX0" fmla="*/ 429370 w 429370"/>
                  <a:gd name="connsiteY0" fmla="*/ 127221 h 127221"/>
                  <a:gd name="connsiteX1" fmla="*/ 143123 w 429370"/>
                  <a:gd name="connsiteY1" fmla="*/ 95416 h 127221"/>
                  <a:gd name="connsiteX2" fmla="*/ 0 w 429370"/>
                  <a:gd name="connsiteY2" fmla="*/ 0 h 127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9370" h="127221">
                    <a:moveTo>
                      <a:pt x="429370" y="127221"/>
                    </a:moveTo>
                    <a:cubicBezTo>
                      <a:pt x="322027" y="121920"/>
                      <a:pt x="214685" y="116619"/>
                      <a:pt x="143123" y="95416"/>
                    </a:cubicBezTo>
                    <a:cubicBezTo>
                      <a:pt x="71561" y="74213"/>
                      <a:pt x="38431" y="25179"/>
                      <a:pt x="0" y="0"/>
                    </a:cubicBezTo>
                  </a:path>
                </a:pathLst>
              </a:custGeom>
              <a:noFill/>
              <a:ln>
                <a:prstDash val="sysDash"/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9C8822C9-57FC-4113-9597-6D294DA78068}"/>
                  </a:ext>
                </a:extLst>
              </p:cNvPr>
              <p:cNvSpPr/>
              <p:nvPr/>
            </p:nvSpPr>
            <p:spPr>
              <a:xfrm>
                <a:off x="1156771" y="121160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F0AE531-C051-4362-8A83-DB0FF4DA1B49}"/>
                </a:ext>
              </a:extLst>
            </p:cNvPr>
            <p:cNvGrpSpPr/>
            <p:nvPr/>
          </p:nvGrpSpPr>
          <p:grpSpPr>
            <a:xfrm>
              <a:off x="7388374" y="3197369"/>
              <a:ext cx="379362" cy="218681"/>
              <a:chOff x="4583971" y="1180792"/>
              <a:chExt cx="572494" cy="254442"/>
            </a:xfrm>
          </p:grpSpPr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1EF864D5-3C22-4E09-8AFD-CDE9368F3414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EE23120E-6A25-4E96-A2D8-437DDE7EE9AE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DB5972CA-1677-466F-B9F9-86FECB84D74D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AC357DC5-A741-48D1-8A47-4DC899C7CF4F}"/>
              </a:ext>
            </a:extLst>
          </p:cNvPr>
          <p:cNvGrpSpPr/>
          <p:nvPr/>
        </p:nvGrpSpPr>
        <p:grpSpPr>
          <a:xfrm>
            <a:off x="5508840" y="877513"/>
            <a:ext cx="1020561" cy="1134673"/>
            <a:chOff x="475667" y="2181862"/>
            <a:chExt cx="1143902" cy="1309916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82D7F75-3110-49E3-85A4-0B8D1EB2E72A}"/>
                </a:ext>
              </a:extLst>
            </p:cNvPr>
            <p:cNvGrpSpPr/>
            <p:nvPr/>
          </p:nvGrpSpPr>
          <p:grpSpPr>
            <a:xfrm>
              <a:off x="475667" y="2181862"/>
              <a:ext cx="1143902" cy="1179831"/>
              <a:chOff x="171421" y="3744410"/>
              <a:chExt cx="1143902" cy="1179831"/>
            </a:xfrm>
          </p:grpSpPr>
          <p:pic>
            <p:nvPicPr>
              <p:cNvPr id="147" name="Picture 146">
                <a:extLst>
                  <a:ext uri="{FF2B5EF4-FFF2-40B4-BE49-F238E27FC236}">
                    <a16:creationId xmlns:a16="http://schemas.microsoft.com/office/drawing/2014/main" id="{4F117936-AA04-4B69-B2AB-C1C7F4D39C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1421" y="3744410"/>
                <a:ext cx="1016250" cy="1112617"/>
              </a:xfrm>
              <a:prstGeom prst="rect">
                <a:avLst/>
              </a:prstGeom>
            </p:spPr>
          </p:pic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F444BA9D-C107-4EB5-9AA2-989C5E8F610A}"/>
                  </a:ext>
                </a:extLst>
              </p:cNvPr>
              <p:cNvSpPr txBox="1"/>
              <p:nvPr/>
            </p:nvSpPr>
            <p:spPr>
              <a:xfrm>
                <a:off x="274654" y="4586696"/>
                <a:ext cx="1040669" cy="337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Listener 1</a:t>
                </a:r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8AE7BB51-1A8A-4D94-B820-B8CB7EAB3185}"/>
                </a:ext>
              </a:extLst>
            </p:cNvPr>
            <p:cNvGrpSpPr/>
            <p:nvPr/>
          </p:nvGrpSpPr>
          <p:grpSpPr>
            <a:xfrm>
              <a:off x="669352" y="3237336"/>
              <a:ext cx="572494" cy="254442"/>
              <a:chOff x="4583971" y="1180792"/>
              <a:chExt cx="572494" cy="254442"/>
            </a:xfrm>
          </p:grpSpPr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AA5BD717-18FC-4221-9FEC-C280E39A810B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E25A2454-9BCD-4D3B-8CD3-86FAA6294F87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5F4D267B-7971-4084-9598-74A32E827CC7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353924E-C7BA-49B4-A410-1785759826AB}"/>
              </a:ext>
            </a:extLst>
          </p:cNvPr>
          <p:cNvGrpSpPr/>
          <p:nvPr/>
        </p:nvGrpSpPr>
        <p:grpSpPr>
          <a:xfrm>
            <a:off x="5556872" y="2096813"/>
            <a:ext cx="1060637" cy="1134673"/>
            <a:chOff x="475667" y="2181862"/>
            <a:chExt cx="1188822" cy="1309916"/>
          </a:xfrm>
        </p:grpSpPr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71DE0083-DA1E-4921-A0A3-6303ACF55CA1}"/>
                </a:ext>
              </a:extLst>
            </p:cNvPr>
            <p:cNvGrpSpPr/>
            <p:nvPr/>
          </p:nvGrpSpPr>
          <p:grpSpPr>
            <a:xfrm>
              <a:off x="475667" y="2181862"/>
              <a:ext cx="1188822" cy="1179831"/>
              <a:chOff x="171421" y="3744410"/>
              <a:chExt cx="1188822" cy="1179831"/>
            </a:xfrm>
          </p:grpSpPr>
          <p:pic>
            <p:nvPicPr>
              <p:cNvPr id="178" name="Picture 177">
                <a:extLst>
                  <a:ext uri="{FF2B5EF4-FFF2-40B4-BE49-F238E27FC236}">
                    <a16:creationId xmlns:a16="http://schemas.microsoft.com/office/drawing/2014/main" id="{C6F2CF60-B4FA-45F1-AA1C-0C9F106C0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1421" y="3744410"/>
                <a:ext cx="1016250" cy="1112617"/>
              </a:xfrm>
              <a:prstGeom prst="rect">
                <a:avLst/>
              </a:prstGeom>
            </p:spPr>
          </p:pic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91AF70D3-3ACA-4A7E-A045-94D12171AAD7}"/>
                  </a:ext>
                </a:extLst>
              </p:cNvPr>
              <p:cNvSpPr txBox="1"/>
              <p:nvPr/>
            </p:nvSpPr>
            <p:spPr>
              <a:xfrm>
                <a:off x="274654" y="4586696"/>
                <a:ext cx="1085589" cy="337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Listener  2</a:t>
                </a:r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89EBD685-11D6-4018-9B33-DFE2EE574CDB}"/>
                </a:ext>
              </a:extLst>
            </p:cNvPr>
            <p:cNvGrpSpPr/>
            <p:nvPr/>
          </p:nvGrpSpPr>
          <p:grpSpPr>
            <a:xfrm>
              <a:off x="669352" y="3237336"/>
              <a:ext cx="572494" cy="254442"/>
              <a:chOff x="4583971" y="1180792"/>
              <a:chExt cx="572494" cy="254442"/>
            </a:xfrm>
          </p:grpSpPr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40905D32-C52A-48B6-81D4-F377DDE75B47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6" name="Straight Arrow Connector 175">
                <a:extLst>
                  <a:ext uri="{FF2B5EF4-FFF2-40B4-BE49-F238E27FC236}">
                    <a16:creationId xmlns:a16="http://schemas.microsoft.com/office/drawing/2014/main" id="{E42AEB67-7E82-465E-BACA-448761384994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8535C9E9-7B76-4918-AE3D-13E8C4F7CA38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A45B356-C267-4437-A890-E6B7ADDAB20B}"/>
              </a:ext>
            </a:extLst>
          </p:cNvPr>
          <p:cNvGrpSpPr/>
          <p:nvPr/>
        </p:nvGrpSpPr>
        <p:grpSpPr>
          <a:xfrm>
            <a:off x="5434389" y="3478016"/>
            <a:ext cx="1183120" cy="823735"/>
            <a:chOff x="5434389" y="3478016"/>
            <a:chExt cx="1183120" cy="823735"/>
          </a:xfrm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21286640-E9B2-4433-A34E-BAA05A4440B9}"/>
                </a:ext>
              </a:extLst>
            </p:cNvPr>
            <p:cNvSpPr/>
            <p:nvPr/>
          </p:nvSpPr>
          <p:spPr>
            <a:xfrm>
              <a:off x="5469172" y="3478016"/>
              <a:ext cx="1148337" cy="7699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tri</a:t>
              </a:r>
            </a:p>
          </p:txBody>
        </p: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16836CA7-532A-4042-AC87-A28D29D26420}"/>
                </a:ext>
              </a:extLst>
            </p:cNvPr>
            <p:cNvGrpSpPr/>
            <p:nvPr/>
          </p:nvGrpSpPr>
          <p:grpSpPr>
            <a:xfrm>
              <a:off x="6137966" y="3702314"/>
              <a:ext cx="384632" cy="112734"/>
              <a:chOff x="3512171" y="1219564"/>
              <a:chExt cx="572494" cy="254442"/>
            </a:xfrm>
          </p:grpSpPr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8EAD9A68-6714-45D7-9825-B96C584242FA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7" name="Straight Arrow Connector 206">
                <a:extLst>
                  <a:ext uri="{FF2B5EF4-FFF2-40B4-BE49-F238E27FC236}">
                    <a16:creationId xmlns:a16="http://schemas.microsoft.com/office/drawing/2014/main" id="{F0F34630-F02C-4A6B-B8F3-9135B7E739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128611BE-758B-4DA1-819A-5870D4E4DCBF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D10C4281-B684-484F-97D7-06DFFEA3D6A6}"/>
                </a:ext>
              </a:extLst>
            </p:cNvPr>
            <p:cNvSpPr txBox="1"/>
            <p:nvPr/>
          </p:nvSpPr>
          <p:spPr>
            <a:xfrm>
              <a:off x="5434389" y="4009363"/>
              <a:ext cx="1066318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Mediation 2</a:t>
              </a:r>
            </a:p>
          </p:txBody>
        </p: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2B6E9503-FBB3-46D0-A6CF-3632F6F2A030}"/>
                </a:ext>
              </a:extLst>
            </p:cNvPr>
            <p:cNvGrpSpPr/>
            <p:nvPr/>
          </p:nvGrpSpPr>
          <p:grpSpPr>
            <a:xfrm>
              <a:off x="5649153" y="3653734"/>
              <a:ext cx="361546" cy="254442"/>
              <a:chOff x="3512171" y="1219564"/>
              <a:chExt cx="572494" cy="254442"/>
            </a:xfrm>
          </p:grpSpPr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76E27494-BB3B-4934-AECA-E0C8F40C5A28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21" name="Straight Arrow Connector 220">
                <a:extLst>
                  <a:ext uri="{FF2B5EF4-FFF2-40B4-BE49-F238E27FC236}">
                    <a16:creationId xmlns:a16="http://schemas.microsoft.com/office/drawing/2014/main" id="{C82E4409-0A66-45C8-92E4-18B14FBFD9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03DD6399-7D85-49BA-91DF-BED6D6983064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922E5F82-997F-49BF-B9A9-DF21D6679371}"/>
              </a:ext>
            </a:extLst>
          </p:cNvPr>
          <p:cNvCxnSpPr>
            <a:cxnSpLocks/>
          </p:cNvCxnSpPr>
          <p:nvPr/>
        </p:nvCxnSpPr>
        <p:spPr>
          <a:xfrm flipV="1">
            <a:off x="3164044" y="2578698"/>
            <a:ext cx="2416217" cy="13934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0A2B5596-C6A0-437A-9DA1-C4432784D360}"/>
              </a:ext>
            </a:extLst>
          </p:cNvPr>
          <p:cNvGrpSpPr/>
          <p:nvPr/>
        </p:nvGrpSpPr>
        <p:grpSpPr>
          <a:xfrm>
            <a:off x="376176" y="2570336"/>
            <a:ext cx="977621" cy="915379"/>
            <a:chOff x="5967879" y="362933"/>
            <a:chExt cx="1099861" cy="1161600"/>
          </a:xfrm>
        </p:grpSpPr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BD0EC53B-975A-489B-9E41-649FCB7418D3}"/>
                </a:ext>
              </a:extLst>
            </p:cNvPr>
            <p:cNvGrpSpPr/>
            <p:nvPr/>
          </p:nvGrpSpPr>
          <p:grpSpPr>
            <a:xfrm>
              <a:off x="5967879" y="362933"/>
              <a:ext cx="1074513" cy="1161600"/>
              <a:chOff x="6025343" y="320756"/>
              <a:chExt cx="1074513" cy="1161600"/>
            </a:xfrm>
          </p:grpSpPr>
          <p:pic>
            <p:nvPicPr>
              <p:cNvPr id="230" name="Picture 229">
                <a:extLst>
                  <a:ext uri="{FF2B5EF4-FFF2-40B4-BE49-F238E27FC236}">
                    <a16:creationId xmlns:a16="http://schemas.microsoft.com/office/drawing/2014/main" id="{5F0718E1-1C3A-4C2B-8AB5-9152B61175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25343" y="320756"/>
                <a:ext cx="1074513" cy="1005927"/>
              </a:xfrm>
              <a:prstGeom prst="rect">
                <a:avLst/>
              </a:prstGeom>
            </p:spPr>
          </p:pic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FB4A6F6F-426C-4611-A7E1-6A6295E64F33}"/>
                  </a:ext>
                </a:extLst>
              </p:cNvPr>
              <p:cNvSpPr txBox="1"/>
              <p:nvPr/>
            </p:nvSpPr>
            <p:spPr>
              <a:xfrm>
                <a:off x="6197020" y="1236135"/>
                <a:ext cx="7377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/>
                  <a:t>webhook</a:t>
                </a:r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C6F9D5B0-9B36-4B10-90A5-C0123A70D285}"/>
                </a:ext>
              </a:extLst>
            </p:cNvPr>
            <p:cNvGrpSpPr/>
            <p:nvPr/>
          </p:nvGrpSpPr>
          <p:grpSpPr>
            <a:xfrm>
              <a:off x="6680542" y="618875"/>
              <a:ext cx="387198" cy="269294"/>
              <a:chOff x="3512171" y="1219564"/>
              <a:chExt cx="572494" cy="254442"/>
            </a:xfrm>
          </p:grpSpPr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49109A82-1218-46ED-B40B-EAB2656C2894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28" name="Straight Arrow Connector 227">
                <a:extLst>
                  <a:ext uri="{FF2B5EF4-FFF2-40B4-BE49-F238E27FC236}">
                    <a16:creationId xmlns:a16="http://schemas.microsoft.com/office/drawing/2014/main" id="{48919E43-4EB9-4921-9D1E-393A633518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AA75C1A3-5DC0-4672-B459-8D4FC891BAD7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sp>
        <p:nvSpPr>
          <p:cNvPr id="232" name="Rectangle 231">
            <a:extLst>
              <a:ext uri="{FF2B5EF4-FFF2-40B4-BE49-F238E27FC236}">
                <a16:creationId xmlns:a16="http://schemas.microsoft.com/office/drawing/2014/main" id="{C0677B55-F861-48F2-92CC-C2CBF080CB4C}"/>
              </a:ext>
            </a:extLst>
          </p:cNvPr>
          <p:cNvSpPr/>
          <p:nvPr/>
        </p:nvSpPr>
        <p:spPr>
          <a:xfrm>
            <a:off x="5586167" y="124390"/>
            <a:ext cx="663558" cy="5213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Container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Registry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1031DAD5-B0CC-4F07-B78B-C7E2CFA85B8A}"/>
              </a:ext>
            </a:extLst>
          </p:cNvPr>
          <p:cNvCxnSpPr>
            <a:cxnSpLocks/>
          </p:cNvCxnSpPr>
          <p:nvPr/>
        </p:nvCxnSpPr>
        <p:spPr>
          <a:xfrm>
            <a:off x="4692808" y="2120263"/>
            <a:ext cx="948782" cy="16450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C63EBFCC-9163-4560-927D-8BE0735ADC06}"/>
              </a:ext>
            </a:extLst>
          </p:cNvPr>
          <p:cNvGrpSpPr/>
          <p:nvPr/>
        </p:nvGrpSpPr>
        <p:grpSpPr>
          <a:xfrm>
            <a:off x="7533308" y="2643806"/>
            <a:ext cx="1309088" cy="823735"/>
            <a:chOff x="5434389" y="3478016"/>
            <a:chExt cx="1309088" cy="823735"/>
          </a:xfrm>
        </p:grpSpPr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D1199022-57A2-429A-B0B6-7116DC90CE09}"/>
                </a:ext>
              </a:extLst>
            </p:cNvPr>
            <p:cNvSpPr/>
            <p:nvPr/>
          </p:nvSpPr>
          <p:spPr>
            <a:xfrm>
              <a:off x="5469172" y="3478016"/>
              <a:ext cx="1148337" cy="7699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tri</a:t>
              </a: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62F25870-8884-4663-8A39-4B024E3FD891}"/>
                </a:ext>
              </a:extLst>
            </p:cNvPr>
            <p:cNvSpPr txBox="1"/>
            <p:nvPr/>
          </p:nvSpPr>
          <p:spPr>
            <a:xfrm>
              <a:off x="5434389" y="4009363"/>
              <a:ext cx="1309088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Other listener</a:t>
              </a:r>
            </a:p>
          </p:txBody>
        </p: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A43A45B0-B548-4D52-A34E-B5B4592E30A1}"/>
                </a:ext>
              </a:extLst>
            </p:cNvPr>
            <p:cNvGrpSpPr/>
            <p:nvPr/>
          </p:nvGrpSpPr>
          <p:grpSpPr>
            <a:xfrm>
              <a:off x="5649153" y="3653734"/>
              <a:ext cx="361546" cy="254442"/>
              <a:chOff x="3512171" y="1219564"/>
              <a:chExt cx="572494" cy="254442"/>
            </a:xfrm>
          </p:grpSpPr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BE01419E-D44B-4558-B5A8-AB58C5C921BD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40" name="Straight Arrow Connector 239">
                <a:extLst>
                  <a:ext uri="{FF2B5EF4-FFF2-40B4-BE49-F238E27FC236}">
                    <a16:creationId xmlns:a16="http://schemas.microsoft.com/office/drawing/2014/main" id="{C590C71D-2CCB-4B68-92DA-491DF9A585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1" name="Oval 240">
                <a:extLst>
                  <a:ext uri="{FF2B5EF4-FFF2-40B4-BE49-F238E27FC236}">
                    <a16:creationId xmlns:a16="http://schemas.microsoft.com/office/drawing/2014/main" id="{715C8C6F-25E2-4347-86CD-2F9BE6E1E504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31FF6C38-EF94-4888-8BCF-B849F9518513}"/>
              </a:ext>
            </a:extLst>
          </p:cNvPr>
          <p:cNvGrpSpPr/>
          <p:nvPr/>
        </p:nvGrpSpPr>
        <p:grpSpPr>
          <a:xfrm>
            <a:off x="7527280" y="3648548"/>
            <a:ext cx="1309088" cy="823735"/>
            <a:chOff x="5434389" y="3478016"/>
            <a:chExt cx="1309088" cy="823735"/>
          </a:xfrm>
        </p:grpSpPr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103A2AB2-8D96-4135-A223-D531645206B2}"/>
                </a:ext>
              </a:extLst>
            </p:cNvPr>
            <p:cNvSpPr/>
            <p:nvPr/>
          </p:nvSpPr>
          <p:spPr>
            <a:xfrm>
              <a:off x="5469172" y="3478016"/>
              <a:ext cx="1148337" cy="7699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tri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E874117A-3512-4E73-8CBB-9B65539405B2}"/>
                </a:ext>
              </a:extLst>
            </p:cNvPr>
            <p:cNvSpPr txBox="1"/>
            <p:nvPr/>
          </p:nvSpPr>
          <p:spPr>
            <a:xfrm>
              <a:off x="5434389" y="4009363"/>
              <a:ext cx="1309088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Other listener</a:t>
              </a:r>
            </a:p>
          </p:txBody>
        </p: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BE27B334-A54C-4494-A09C-B1F9D2629479}"/>
                </a:ext>
              </a:extLst>
            </p:cNvPr>
            <p:cNvGrpSpPr/>
            <p:nvPr/>
          </p:nvGrpSpPr>
          <p:grpSpPr>
            <a:xfrm>
              <a:off x="5649153" y="3653734"/>
              <a:ext cx="361546" cy="254442"/>
              <a:chOff x="3512171" y="1219564"/>
              <a:chExt cx="572494" cy="254442"/>
            </a:xfrm>
          </p:grpSpPr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3E910F2E-6A98-4D9B-987B-13959C301204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902281B2-D0C7-4B5D-9398-CF8522B9A3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8857E914-5BA3-4A1D-8A32-A04FE6FE2D87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DB4A91D3-DEBC-42B3-937B-257B6E9870D3}"/>
              </a:ext>
            </a:extLst>
          </p:cNvPr>
          <p:cNvCxnSpPr>
            <a:cxnSpLocks/>
          </p:cNvCxnSpPr>
          <p:nvPr/>
        </p:nvCxnSpPr>
        <p:spPr>
          <a:xfrm flipV="1">
            <a:off x="6498613" y="2966396"/>
            <a:ext cx="1218737" cy="7685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0582CC35-62CD-4334-8951-DBD64AB69044}"/>
              </a:ext>
            </a:extLst>
          </p:cNvPr>
          <p:cNvCxnSpPr>
            <a:cxnSpLocks/>
          </p:cNvCxnSpPr>
          <p:nvPr/>
        </p:nvCxnSpPr>
        <p:spPr>
          <a:xfrm>
            <a:off x="6489803" y="3760709"/>
            <a:ext cx="1227547" cy="1907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4698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890B78-004D-41FC-81E6-5ED78559754E}"/>
              </a:ext>
            </a:extLst>
          </p:cNvPr>
          <p:cNvSpPr/>
          <p:nvPr/>
        </p:nvSpPr>
        <p:spPr>
          <a:xfrm>
            <a:off x="5394364" y="380428"/>
            <a:ext cx="2084563" cy="45958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479FDD-BFF1-4908-A911-E50046F80DEC}"/>
              </a:ext>
            </a:extLst>
          </p:cNvPr>
          <p:cNvSpPr txBox="1"/>
          <p:nvPr/>
        </p:nvSpPr>
        <p:spPr>
          <a:xfrm>
            <a:off x="5372023" y="3611290"/>
            <a:ext cx="8883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kabanero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6D99B2-D4EC-468F-8075-B2762747A32E}"/>
              </a:ext>
            </a:extLst>
          </p:cNvPr>
          <p:cNvSpPr/>
          <p:nvPr/>
        </p:nvSpPr>
        <p:spPr>
          <a:xfrm>
            <a:off x="6338116" y="4453814"/>
            <a:ext cx="1049572" cy="3827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Kab1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A4A06B-4AC9-4BAC-8EBF-E33CCCAAA1CC}"/>
              </a:ext>
            </a:extLst>
          </p:cNvPr>
          <p:cNvSpPr txBox="1"/>
          <p:nvPr/>
        </p:nvSpPr>
        <p:spPr>
          <a:xfrm>
            <a:off x="5549573" y="34729"/>
            <a:ext cx="9172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Openshift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1F3781F-5E01-4C59-BDC4-A4703507F805}"/>
              </a:ext>
            </a:extLst>
          </p:cNvPr>
          <p:cNvCxnSpPr/>
          <p:nvPr/>
        </p:nvCxnSpPr>
        <p:spPr>
          <a:xfrm>
            <a:off x="5372023" y="3611290"/>
            <a:ext cx="210584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F3E8842-1BA9-4FFB-BECE-34D65AFF9A1A}"/>
              </a:ext>
            </a:extLst>
          </p:cNvPr>
          <p:cNvSpPr/>
          <p:nvPr/>
        </p:nvSpPr>
        <p:spPr>
          <a:xfrm>
            <a:off x="5417139" y="3986202"/>
            <a:ext cx="798152" cy="3554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Tekton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C4276D5-0A70-45A4-9A32-BE2F637A92C6}"/>
              </a:ext>
            </a:extLst>
          </p:cNvPr>
          <p:cNvSpPr/>
          <p:nvPr/>
        </p:nvSpPr>
        <p:spPr>
          <a:xfrm>
            <a:off x="5417139" y="4506737"/>
            <a:ext cx="798152" cy="3554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F3E47D-6502-46F3-BFF1-B87578C7B4BC}"/>
              </a:ext>
            </a:extLst>
          </p:cNvPr>
          <p:cNvGrpSpPr/>
          <p:nvPr/>
        </p:nvGrpSpPr>
        <p:grpSpPr>
          <a:xfrm>
            <a:off x="282851" y="1728055"/>
            <a:ext cx="998991" cy="803561"/>
            <a:chOff x="1795688" y="1720648"/>
            <a:chExt cx="998991" cy="803561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94C08C6A-61FF-4147-9421-CB6B14200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1074" y="1720648"/>
              <a:ext cx="866677" cy="803561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234ED6C-EFB5-4298-AD0F-D725F2EBC955}"/>
                </a:ext>
              </a:extLst>
            </p:cNvPr>
            <p:cNvSpPr txBox="1"/>
            <p:nvPr/>
          </p:nvSpPr>
          <p:spPr>
            <a:xfrm>
              <a:off x="1795688" y="2190774"/>
              <a:ext cx="99899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integration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98E355E-52E7-4C61-9B7B-0680BC943567}"/>
              </a:ext>
            </a:extLst>
          </p:cNvPr>
          <p:cNvGrpSpPr/>
          <p:nvPr/>
        </p:nvGrpSpPr>
        <p:grpSpPr>
          <a:xfrm>
            <a:off x="262732" y="3730363"/>
            <a:ext cx="866677" cy="803561"/>
            <a:chOff x="1811074" y="1720648"/>
            <a:chExt cx="866677" cy="803561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A646587B-8CC6-4C9E-9A63-57ABAC29B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1074" y="1720648"/>
              <a:ext cx="866677" cy="803561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E6FC833-3D8A-470E-A279-9289E8B03AB1}"/>
                </a:ext>
              </a:extLst>
            </p:cNvPr>
            <p:cNvSpPr txBox="1"/>
            <p:nvPr/>
          </p:nvSpPr>
          <p:spPr>
            <a:xfrm>
              <a:off x="1994072" y="2142920"/>
              <a:ext cx="60625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 2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A4F1618-C9F6-4F56-AB3A-C83BC974FEC9}"/>
              </a:ext>
            </a:extLst>
          </p:cNvPr>
          <p:cNvGrpSpPr/>
          <p:nvPr/>
        </p:nvGrpSpPr>
        <p:grpSpPr>
          <a:xfrm>
            <a:off x="326657" y="654693"/>
            <a:ext cx="866677" cy="803561"/>
            <a:chOff x="1811074" y="1720648"/>
            <a:chExt cx="866677" cy="803561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0128709-80B0-4E74-A980-624F3B362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1074" y="1720648"/>
              <a:ext cx="866677" cy="803561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9ABF791-9623-44C2-9EBD-1F81F9158891}"/>
                </a:ext>
              </a:extLst>
            </p:cNvPr>
            <p:cNvSpPr txBox="1"/>
            <p:nvPr/>
          </p:nvSpPr>
          <p:spPr>
            <a:xfrm>
              <a:off x="1884484" y="2142920"/>
              <a:ext cx="71526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Champ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B13FDCF-B93F-4AA0-8E3C-99170B85FDC5}"/>
              </a:ext>
            </a:extLst>
          </p:cNvPr>
          <p:cNvGrpSpPr/>
          <p:nvPr/>
        </p:nvGrpSpPr>
        <p:grpSpPr>
          <a:xfrm>
            <a:off x="2062600" y="2058005"/>
            <a:ext cx="977621" cy="915379"/>
            <a:chOff x="5967879" y="362933"/>
            <a:chExt cx="1099861" cy="116160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0E84483-52E4-46D5-AA98-C694B1FF6E4C}"/>
                </a:ext>
              </a:extLst>
            </p:cNvPr>
            <p:cNvGrpSpPr/>
            <p:nvPr/>
          </p:nvGrpSpPr>
          <p:grpSpPr>
            <a:xfrm>
              <a:off x="5967879" y="362933"/>
              <a:ext cx="1074513" cy="1161600"/>
              <a:chOff x="6025343" y="320756"/>
              <a:chExt cx="1074513" cy="1161600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688EAE11-4B81-4009-B644-7D5663330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25343" y="320756"/>
                <a:ext cx="1074513" cy="1005927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1511759-0E68-41B2-B197-5B6AAE4D77EE}"/>
                  </a:ext>
                </a:extLst>
              </p:cNvPr>
              <p:cNvSpPr txBox="1"/>
              <p:nvPr/>
            </p:nvSpPr>
            <p:spPr>
              <a:xfrm>
                <a:off x="6197020" y="1236135"/>
                <a:ext cx="7377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/>
                  <a:t>webhook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B17A613-F602-45F6-95B0-3885E6E7DDF7}"/>
                </a:ext>
              </a:extLst>
            </p:cNvPr>
            <p:cNvGrpSpPr/>
            <p:nvPr/>
          </p:nvGrpSpPr>
          <p:grpSpPr>
            <a:xfrm>
              <a:off x="6680542" y="618875"/>
              <a:ext cx="387198" cy="269294"/>
              <a:chOff x="3512171" y="1219564"/>
              <a:chExt cx="572494" cy="254442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2CCCABC-9458-48B3-925A-AD04567B217B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3C535DAF-EBF7-4052-A10C-B47C33D240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D9D03662-8899-463F-8323-8EDCC3DE492D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25DBE13-4DE8-4261-8050-DE7B62D9BFDF}"/>
              </a:ext>
            </a:extLst>
          </p:cNvPr>
          <p:cNvCxnSpPr/>
          <p:nvPr/>
        </p:nvCxnSpPr>
        <p:spPr>
          <a:xfrm>
            <a:off x="5383721" y="3139755"/>
            <a:ext cx="210584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E737B704-979F-4E45-8D1B-1F519B75BA55}"/>
              </a:ext>
            </a:extLst>
          </p:cNvPr>
          <p:cNvSpPr txBox="1"/>
          <p:nvPr/>
        </p:nvSpPr>
        <p:spPr>
          <a:xfrm>
            <a:off x="5372023" y="3139755"/>
            <a:ext cx="99738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App2 build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077CB38-8B91-4BC7-A172-191981C5B317}"/>
              </a:ext>
            </a:extLst>
          </p:cNvPr>
          <p:cNvSpPr txBox="1"/>
          <p:nvPr/>
        </p:nvSpPr>
        <p:spPr>
          <a:xfrm>
            <a:off x="5367215" y="2682319"/>
            <a:ext cx="91563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App2 test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C5432F7-8218-4C91-9338-C2A6590A11A9}"/>
              </a:ext>
            </a:extLst>
          </p:cNvPr>
          <p:cNvCxnSpPr/>
          <p:nvPr/>
        </p:nvCxnSpPr>
        <p:spPr>
          <a:xfrm>
            <a:off x="5417139" y="2665969"/>
            <a:ext cx="210584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3F89C7A-BEFA-41F8-AF8F-2F10A3EA6C4C}"/>
              </a:ext>
            </a:extLst>
          </p:cNvPr>
          <p:cNvCxnSpPr/>
          <p:nvPr/>
        </p:nvCxnSpPr>
        <p:spPr>
          <a:xfrm>
            <a:off x="5394364" y="2230562"/>
            <a:ext cx="210584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105F044-B0C4-4995-AF52-E070F269E034}"/>
              </a:ext>
            </a:extLst>
          </p:cNvPr>
          <p:cNvCxnSpPr/>
          <p:nvPr/>
        </p:nvCxnSpPr>
        <p:spPr>
          <a:xfrm>
            <a:off x="5387110" y="1802956"/>
            <a:ext cx="210584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4F66A96-4391-48E0-BDAD-1A5E71EEB80A}"/>
              </a:ext>
            </a:extLst>
          </p:cNvPr>
          <p:cNvSpPr txBox="1"/>
          <p:nvPr/>
        </p:nvSpPr>
        <p:spPr>
          <a:xfrm>
            <a:off x="5357026" y="2241620"/>
            <a:ext cx="99738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App1 build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68885F9-E531-4D80-B786-A13C987A028E}"/>
              </a:ext>
            </a:extLst>
          </p:cNvPr>
          <p:cNvSpPr txBox="1"/>
          <p:nvPr/>
        </p:nvSpPr>
        <p:spPr>
          <a:xfrm>
            <a:off x="5359556" y="1797787"/>
            <a:ext cx="91563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App1 test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0D2A478D-3A31-4B33-AB96-62438F6F5FDE}"/>
              </a:ext>
            </a:extLst>
          </p:cNvPr>
          <p:cNvCxnSpPr/>
          <p:nvPr/>
        </p:nvCxnSpPr>
        <p:spPr>
          <a:xfrm>
            <a:off x="5394364" y="1412198"/>
            <a:ext cx="210584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30E844F2-E61C-4010-905A-776D99A9C68C}"/>
              </a:ext>
            </a:extLst>
          </p:cNvPr>
          <p:cNvSpPr txBox="1"/>
          <p:nvPr/>
        </p:nvSpPr>
        <p:spPr>
          <a:xfrm>
            <a:off x="5367215" y="1442415"/>
            <a:ext cx="10246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Integration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A0BDEAA-D227-418D-A8B9-DA60F5A3F9DA}"/>
              </a:ext>
            </a:extLst>
          </p:cNvPr>
          <p:cNvCxnSpPr>
            <a:cxnSpLocks/>
            <a:stCxn id="68" idx="3"/>
          </p:cNvCxnSpPr>
          <p:nvPr/>
        </p:nvCxnSpPr>
        <p:spPr>
          <a:xfrm flipV="1">
            <a:off x="1129409" y="2651926"/>
            <a:ext cx="915710" cy="14802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C4DB5C1-377A-4BFD-8BD5-39E0613C1207}"/>
              </a:ext>
            </a:extLst>
          </p:cNvPr>
          <p:cNvCxnSpPr>
            <a:cxnSpLocks/>
            <a:stCxn id="64" idx="3"/>
            <a:endCxn id="44" idx="1"/>
          </p:cNvCxnSpPr>
          <p:nvPr/>
        </p:nvCxnSpPr>
        <p:spPr>
          <a:xfrm>
            <a:off x="1164914" y="2129836"/>
            <a:ext cx="897686" cy="3245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EB9D1E87-9984-4A3B-8C42-631253F5016C}"/>
              </a:ext>
            </a:extLst>
          </p:cNvPr>
          <p:cNvCxnSpPr>
            <a:cxnSpLocks/>
            <a:stCxn id="71" idx="3"/>
            <a:endCxn id="44" idx="1"/>
          </p:cNvCxnSpPr>
          <p:nvPr/>
        </p:nvCxnSpPr>
        <p:spPr>
          <a:xfrm>
            <a:off x="1193334" y="1056474"/>
            <a:ext cx="869266" cy="139788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F336EA20-059E-4CA5-A93C-C14E136545DD}"/>
              </a:ext>
            </a:extLst>
          </p:cNvPr>
          <p:cNvGrpSpPr/>
          <p:nvPr/>
        </p:nvGrpSpPr>
        <p:grpSpPr>
          <a:xfrm>
            <a:off x="6348945" y="3263980"/>
            <a:ext cx="513337" cy="241337"/>
            <a:chOff x="4653031" y="1603186"/>
            <a:chExt cx="894230" cy="628650"/>
          </a:xfrm>
        </p:grpSpPr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0DF984D2-1302-4B96-BCB8-F282A892C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53031" y="1603186"/>
              <a:ext cx="781050" cy="628650"/>
            </a:xfrm>
            <a:prstGeom prst="rect">
              <a:avLst/>
            </a:prstGeom>
          </p:spPr>
        </p:pic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551ACCFF-F3C3-4271-9640-339EF0F6DF84}"/>
                </a:ext>
              </a:extLst>
            </p:cNvPr>
            <p:cNvGrpSpPr/>
            <p:nvPr/>
          </p:nvGrpSpPr>
          <p:grpSpPr>
            <a:xfrm>
              <a:off x="5320900" y="1908421"/>
              <a:ext cx="226361" cy="303217"/>
              <a:chOff x="4909829" y="2372790"/>
              <a:chExt cx="592474" cy="732683"/>
            </a:xfrm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AA81DAA6-45F5-440E-A9D1-4D5DD1EC7952}"/>
                  </a:ext>
                </a:extLst>
              </p:cNvPr>
              <p:cNvSpPr/>
              <p:nvPr/>
            </p:nvSpPr>
            <p:spPr>
              <a:xfrm>
                <a:off x="5196271" y="2372790"/>
                <a:ext cx="143328" cy="147403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27324B4A-08D0-4F25-8BA5-EAAD4B2B1D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7935" y="2579237"/>
                <a:ext cx="162806" cy="13682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9ED4EF0D-8A44-4336-8E98-369DF54F59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30741" y="2513219"/>
                <a:ext cx="71562" cy="2028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F984F836-9E85-414F-8AB7-AED1B9822A13}"/>
                  </a:ext>
                </a:extLst>
              </p:cNvPr>
              <p:cNvCxnSpPr>
                <a:cxnSpLocks/>
                <a:stCxn id="107" idx="4"/>
              </p:cNvCxnSpPr>
              <p:nvPr/>
            </p:nvCxnSpPr>
            <p:spPr>
              <a:xfrm flipH="1">
                <a:off x="5210139" y="2520193"/>
                <a:ext cx="57796" cy="19587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9078DF66-AF9B-4CC6-A9D4-A16A406EC0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6665" y="2714684"/>
                <a:ext cx="179062" cy="14878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6AFA1E79-A190-4848-A191-A254FF0604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5727" y="2863785"/>
                <a:ext cx="5146" cy="2416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B989B014-29BC-4E8D-9370-B97E410377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72070" y="2716063"/>
                <a:ext cx="124202" cy="20998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B74712EA-0F5C-407F-9DA0-FB894C3EFB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9829" y="2906468"/>
                <a:ext cx="194421" cy="12354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E7FC4696-5158-4945-99A7-420182CF8F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15477" y="2573490"/>
                <a:ext cx="219399" cy="8234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D1DB52B7-2BD3-4215-8EA1-B75B55F400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39175" y="2623858"/>
                <a:ext cx="113444" cy="1652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A1DCD38C-B167-4278-9E26-4C75ADE5A3A2}"/>
              </a:ext>
            </a:extLst>
          </p:cNvPr>
          <p:cNvGrpSpPr/>
          <p:nvPr/>
        </p:nvGrpSpPr>
        <p:grpSpPr>
          <a:xfrm>
            <a:off x="6355581" y="2303255"/>
            <a:ext cx="513337" cy="241337"/>
            <a:chOff x="4653031" y="1603186"/>
            <a:chExt cx="894230" cy="628650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CEB9C01F-F52D-424A-9438-F7AAA9D47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53031" y="1603186"/>
              <a:ext cx="781050" cy="628650"/>
            </a:xfrm>
            <a:prstGeom prst="rect">
              <a:avLst/>
            </a:prstGeom>
          </p:spPr>
        </p:pic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E57E1903-231A-4107-83C6-A52592A02304}"/>
                </a:ext>
              </a:extLst>
            </p:cNvPr>
            <p:cNvGrpSpPr/>
            <p:nvPr/>
          </p:nvGrpSpPr>
          <p:grpSpPr>
            <a:xfrm>
              <a:off x="5320900" y="1908421"/>
              <a:ext cx="226361" cy="303217"/>
              <a:chOff x="4909829" y="2372790"/>
              <a:chExt cx="592474" cy="732683"/>
            </a:xfrm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9BF8725E-4EBC-430A-BD2F-5B7FCA06C545}"/>
                  </a:ext>
                </a:extLst>
              </p:cNvPr>
              <p:cNvSpPr/>
              <p:nvPr/>
            </p:nvSpPr>
            <p:spPr>
              <a:xfrm>
                <a:off x="5196271" y="2372790"/>
                <a:ext cx="143328" cy="147403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446A0B0B-ADEE-4EFA-8F08-08EBE2A768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7935" y="2579237"/>
                <a:ext cx="162806" cy="13682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EA4684CB-90A1-4A29-AE51-07003D9522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30741" y="2513219"/>
                <a:ext cx="71562" cy="2028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44DCD5A9-FAD5-4CE3-A355-206910DD59F7}"/>
                  </a:ext>
                </a:extLst>
              </p:cNvPr>
              <p:cNvCxnSpPr>
                <a:cxnSpLocks/>
                <a:stCxn id="125" idx="4"/>
              </p:cNvCxnSpPr>
              <p:nvPr/>
            </p:nvCxnSpPr>
            <p:spPr>
              <a:xfrm flipH="1">
                <a:off x="5210139" y="2520193"/>
                <a:ext cx="57796" cy="19587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60912BAA-18A8-43B8-AB36-47123B3105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6665" y="2714684"/>
                <a:ext cx="179062" cy="14878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AAE1C2F5-5974-4F34-9D21-49EDEED7EA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5727" y="2863785"/>
                <a:ext cx="5146" cy="2416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E8F28979-7B4F-4F4E-B47D-A3FAA89232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72070" y="2716063"/>
                <a:ext cx="124202" cy="20998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12F1D0FC-4FC3-423D-97D6-7BD367D4DF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9829" y="2906468"/>
                <a:ext cx="194421" cy="12354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41EC021C-80CC-44D6-9F20-3E1DA0E713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15477" y="2573490"/>
                <a:ext cx="219399" cy="8234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99C36F33-62E9-4F4E-8ECB-0688485178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39175" y="2623858"/>
                <a:ext cx="113444" cy="1652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05F8D5FD-2DF2-4625-BD36-C9FCC1C0AE42}"/>
              </a:ext>
            </a:extLst>
          </p:cNvPr>
          <p:cNvGrpSpPr/>
          <p:nvPr/>
        </p:nvGrpSpPr>
        <p:grpSpPr>
          <a:xfrm>
            <a:off x="3324065" y="1967941"/>
            <a:ext cx="1016123" cy="1077046"/>
            <a:chOff x="3005160" y="260261"/>
            <a:chExt cx="1217337" cy="884802"/>
          </a:xfrm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C79EB2C2-54FB-4037-9B2C-9A2EED9DEAAD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lowchart: Or 178">
              <a:extLst>
                <a:ext uri="{FF2B5EF4-FFF2-40B4-BE49-F238E27FC236}">
                  <a16:creationId xmlns:a16="http://schemas.microsoft.com/office/drawing/2014/main" id="{7CF93B52-D03A-48E3-B1B3-A5F36DD6F2F7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C146F538-B21E-4069-8067-54F3D872E82B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5E3236E8-3833-4CF2-8E8C-67855647E241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9F139CB3-1F4E-4474-A2A8-692661B4228F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DD4EE207-D230-4C49-91ED-C171EFEDA941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C039901E-C269-42EF-B4D9-9124A42484BD}"/>
                </a:ext>
              </a:extLst>
            </p:cNvPr>
            <p:cNvSpPr txBox="1"/>
            <p:nvPr/>
          </p:nvSpPr>
          <p:spPr>
            <a:xfrm>
              <a:off x="3045433" y="831154"/>
              <a:ext cx="9733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events</a:t>
              </a:r>
            </a:p>
          </p:txBody>
        </p:sp>
      </p:grp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3064F324-5CE7-4D7A-9A95-93E6B92AC4B3}"/>
              </a:ext>
            </a:extLst>
          </p:cNvPr>
          <p:cNvCxnSpPr>
            <a:cxnSpLocks/>
            <a:endCxn id="181" idx="2"/>
          </p:cNvCxnSpPr>
          <p:nvPr/>
        </p:nvCxnSpPr>
        <p:spPr>
          <a:xfrm flipV="1">
            <a:off x="3024655" y="2390655"/>
            <a:ext cx="299410" cy="321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70AF823-7E2B-40D3-B45C-26FEC9A84A59}"/>
              </a:ext>
            </a:extLst>
          </p:cNvPr>
          <p:cNvGrpSpPr/>
          <p:nvPr/>
        </p:nvGrpSpPr>
        <p:grpSpPr>
          <a:xfrm>
            <a:off x="8291468" y="2205604"/>
            <a:ext cx="705039" cy="679495"/>
            <a:chOff x="5602173" y="1470628"/>
            <a:chExt cx="1062145" cy="857284"/>
          </a:xfrm>
        </p:grpSpPr>
        <p:pic>
          <p:nvPicPr>
            <p:cNvPr id="188" name="Picture 187">
              <a:extLst>
                <a:ext uri="{FF2B5EF4-FFF2-40B4-BE49-F238E27FC236}">
                  <a16:creationId xmlns:a16="http://schemas.microsoft.com/office/drawing/2014/main" id="{CC873256-C7DC-4208-A21E-D0A41B02D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02173" y="1470628"/>
              <a:ext cx="1038225" cy="571500"/>
            </a:xfrm>
            <a:prstGeom prst="rect">
              <a:avLst/>
            </a:prstGeom>
          </p:spPr>
        </p:pic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B2A84B66-2902-44F2-BCE0-631CA7983B15}"/>
                </a:ext>
              </a:extLst>
            </p:cNvPr>
            <p:cNvSpPr txBox="1"/>
            <p:nvPr/>
          </p:nvSpPr>
          <p:spPr>
            <a:xfrm>
              <a:off x="5811363" y="1959021"/>
              <a:ext cx="852955" cy="368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12E7E39-D0E0-412D-B2EF-CA8972B95395}"/>
              </a:ext>
            </a:extLst>
          </p:cNvPr>
          <p:cNvGrpSpPr/>
          <p:nvPr/>
        </p:nvGrpSpPr>
        <p:grpSpPr>
          <a:xfrm>
            <a:off x="8307346" y="3144534"/>
            <a:ext cx="689161" cy="618858"/>
            <a:chOff x="5602173" y="1470628"/>
            <a:chExt cx="1038225" cy="780781"/>
          </a:xfrm>
        </p:grpSpPr>
        <p:pic>
          <p:nvPicPr>
            <p:cNvPr id="191" name="Picture 190">
              <a:extLst>
                <a:ext uri="{FF2B5EF4-FFF2-40B4-BE49-F238E27FC236}">
                  <a16:creationId xmlns:a16="http://schemas.microsoft.com/office/drawing/2014/main" id="{3209BDB3-EB1E-4BE3-BEB3-D830A8893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02173" y="1470628"/>
              <a:ext cx="1038225" cy="571500"/>
            </a:xfrm>
            <a:prstGeom prst="rect">
              <a:avLst/>
            </a:prstGeom>
          </p:spPr>
        </p:pic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78F0574A-374E-43C0-9562-D579B7A90129}"/>
                </a:ext>
              </a:extLst>
            </p:cNvPr>
            <p:cNvSpPr txBox="1"/>
            <p:nvPr/>
          </p:nvSpPr>
          <p:spPr>
            <a:xfrm>
              <a:off x="5811364" y="1959021"/>
              <a:ext cx="56618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app2</a:t>
              </a:r>
            </a:p>
          </p:txBody>
        </p:sp>
      </p:grp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457D53C5-6C96-4E03-9DD1-266432EAFF8C}"/>
              </a:ext>
            </a:extLst>
          </p:cNvPr>
          <p:cNvCxnSpPr>
            <a:cxnSpLocks/>
          </p:cNvCxnSpPr>
          <p:nvPr/>
        </p:nvCxnSpPr>
        <p:spPr>
          <a:xfrm flipV="1">
            <a:off x="7461644" y="2448469"/>
            <a:ext cx="784360" cy="131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0DBCD48E-15C5-4C62-A9AA-E94FE39DC04F}"/>
              </a:ext>
            </a:extLst>
          </p:cNvPr>
          <p:cNvCxnSpPr>
            <a:cxnSpLocks/>
          </p:cNvCxnSpPr>
          <p:nvPr/>
        </p:nvCxnSpPr>
        <p:spPr>
          <a:xfrm flipV="1">
            <a:off x="7522986" y="3419582"/>
            <a:ext cx="784360" cy="131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6BB4EF42-023C-4C83-B1DD-0354AE0BF035}"/>
              </a:ext>
            </a:extLst>
          </p:cNvPr>
          <p:cNvCxnSpPr>
            <a:cxnSpLocks/>
          </p:cNvCxnSpPr>
          <p:nvPr/>
        </p:nvCxnSpPr>
        <p:spPr>
          <a:xfrm flipH="1" flipV="1">
            <a:off x="7461644" y="1630105"/>
            <a:ext cx="829824" cy="16707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F07B92B3-515A-4A14-B093-FD032B701BAD}"/>
              </a:ext>
            </a:extLst>
          </p:cNvPr>
          <p:cNvCxnSpPr>
            <a:cxnSpLocks/>
          </p:cNvCxnSpPr>
          <p:nvPr/>
        </p:nvCxnSpPr>
        <p:spPr>
          <a:xfrm flipH="1" flipV="1">
            <a:off x="7500211" y="2005258"/>
            <a:ext cx="745793" cy="4215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C6C9B7BA-C668-4C99-8339-A78D7EB22A14}"/>
              </a:ext>
            </a:extLst>
          </p:cNvPr>
          <p:cNvCxnSpPr>
            <a:cxnSpLocks/>
          </p:cNvCxnSpPr>
          <p:nvPr/>
        </p:nvCxnSpPr>
        <p:spPr>
          <a:xfrm flipH="1" flipV="1">
            <a:off x="7521980" y="3057188"/>
            <a:ext cx="937766" cy="4662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209CE744-8D5F-4562-B58F-BAD692DC5DE0}"/>
              </a:ext>
            </a:extLst>
          </p:cNvPr>
          <p:cNvCxnSpPr>
            <a:cxnSpLocks/>
            <a:stCxn id="188" idx="1"/>
          </p:cNvCxnSpPr>
          <p:nvPr/>
        </p:nvCxnSpPr>
        <p:spPr>
          <a:xfrm flipH="1" flipV="1">
            <a:off x="7526332" y="1656948"/>
            <a:ext cx="765136" cy="7751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69222640-68AA-4B43-9AE5-57575183C05F}"/>
              </a:ext>
            </a:extLst>
          </p:cNvPr>
          <p:cNvGrpSpPr/>
          <p:nvPr/>
        </p:nvGrpSpPr>
        <p:grpSpPr>
          <a:xfrm>
            <a:off x="379424" y="2787302"/>
            <a:ext cx="866677" cy="803561"/>
            <a:chOff x="1811074" y="1720648"/>
            <a:chExt cx="866677" cy="803561"/>
          </a:xfrm>
        </p:grpSpPr>
        <p:pic>
          <p:nvPicPr>
            <p:cNvPr id="207" name="Picture 206">
              <a:extLst>
                <a:ext uri="{FF2B5EF4-FFF2-40B4-BE49-F238E27FC236}">
                  <a16:creationId xmlns:a16="http://schemas.microsoft.com/office/drawing/2014/main" id="{68C3DB97-38F3-4C94-A09F-395D23F12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1074" y="1720648"/>
              <a:ext cx="866677" cy="803561"/>
            </a:xfrm>
            <a:prstGeom prst="rect">
              <a:avLst/>
            </a:prstGeom>
          </p:spPr>
        </p:pic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99644E3E-6F79-407E-BD08-F2E3B017D925}"/>
                </a:ext>
              </a:extLst>
            </p:cNvPr>
            <p:cNvSpPr txBox="1"/>
            <p:nvPr/>
          </p:nvSpPr>
          <p:spPr>
            <a:xfrm>
              <a:off x="1994072" y="2142920"/>
              <a:ext cx="60625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 1</a:t>
              </a:r>
            </a:p>
          </p:txBody>
        </p:sp>
      </p:grpSp>
      <p:sp>
        <p:nvSpPr>
          <p:cNvPr id="212" name="Arrow: Left-Right 211">
            <a:extLst>
              <a:ext uri="{FF2B5EF4-FFF2-40B4-BE49-F238E27FC236}">
                <a16:creationId xmlns:a16="http://schemas.microsoft.com/office/drawing/2014/main" id="{9ABFA4DD-1513-4A4E-9B85-C3C5F1E8F6FE}"/>
              </a:ext>
            </a:extLst>
          </p:cNvPr>
          <p:cNvSpPr/>
          <p:nvPr/>
        </p:nvSpPr>
        <p:spPr>
          <a:xfrm>
            <a:off x="4508790" y="2284211"/>
            <a:ext cx="723569" cy="412715"/>
          </a:xfrm>
          <a:prstGeom prst="left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EAAD2D1C-5AAF-4954-ACF3-BFC0E5FCA528}"/>
              </a:ext>
            </a:extLst>
          </p:cNvPr>
          <p:cNvGrpSpPr/>
          <p:nvPr/>
        </p:nvGrpSpPr>
        <p:grpSpPr>
          <a:xfrm>
            <a:off x="6420678" y="1891659"/>
            <a:ext cx="513337" cy="241337"/>
            <a:chOff x="4653031" y="1603186"/>
            <a:chExt cx="894230" cy="628650"/>
          </a:xfrm>
        </p:grpSpPr>
        <p:pic>
          <p:nvPicPr>
            <p:cNvPr id="214" name="Picture 213">
              <a:extLst>
                <a:ext uri="{FF2B5EF4-FFF2-40B4-BE49-F238E27FC236}">
                  <a16:creationId xmlns:a16="http://schemas.microsoft.com/office/drawing/2014/main" id="{B7F41150-3C93-4EF1-84F8-73432ACE8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53031" y="1603186"/>
              <a:ext cx="781050" cy="628650"/>
            </a:xfrm>
            <a:prstGeom prst="rect">
              <a:avLst/>
            </a:prstGeom>
          </p:spPr>
        </p:pic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E987742E-4697-4F33-984E-F61A6375EED3}"/>
                </a:ext>
              </a:extLst>
            </p:cNvPr>
            <p:cNvGrpSpPr/>
            <p:nvPr/>
          </p:nvGrpSpPr>
          <p:grpSpPr>
            <a:xfrm>
              <a:off x="5320900" y="1908421"/>
              <a:ext cx="226361" cy="303217"/>
              <a:chOff x="4909829" y="2372790"/>
              <a:chExt cx="592474" cy="732683"/>
            </a:xfrm>
          </p:grpSpPr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95718354-CA4D-4422-97EF-95185BF409E1}"/>
                  </a:ext>
                </a:extLst>
              </p:cNvPr>
              <p:cNvSpPr/>
              <p:nvPr/>
            </p:nvSpPr>
            <p:spPr>
              <a:xfrm>
                <a:off x="5196271" y="2372790"/>
                <a:ext cx="143328" cy="147403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BCE27A54-A281-45C9-A240-B319240667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7935" y="2579237"/>
                <a:ext cx="162806" cy="13682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C6B780F9-8F67-489D-BA11-454E433CEA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30741" y="2513219"/>
                <a:ext cx="71562" cy="2028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C8B97124-85FE-493F-BBB6-A88A10AF71B7}"/>
                  </a:ext>
                </a:extLst>
              </p:cNvPr>
              <p:cNvCxnSpPr>
                <a:cxnSpLocks/>
                <a:stCxn id="216" idx="4"/>
              </p:cNvCxnSpPr>
              <p:nvPr/>
            </p:nvCxnSpPr>
            <p:spPr>
              <a:xfrm flipH="1">
                <a:off x="5210139" y="2520193"/>
                <a:ext cx="57796" cy="19587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44DC33D9-F03B-407C-9342-460B147C07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6665" y="2714684"/>
                <a:ext cx="179062" cy="14878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03050C9E-26C6-4180-94A7-BCA5B63E31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5727" y="2863785"/>
                <a:ext cx="5146" cy="2416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E75D4729-2493-4BC0-ACEB-1ADB2A1A61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72070" y="2716063"/>
                <a:ext cx="124202" cy="20998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1D314FE7-DDCA-4141-AD96-7EE3D83A43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9829" y="2906468"/>
                <a:ext cx="194421" cy="12354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28743D65-AC67-4260-8752-0A99B2624A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15477" y="2573490"/>
                <a:ext cx="219399" cy="8234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F2450214-D8E0-423E-8298-F2FB7162E3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39175" y="2623858"/>
                <a:ext cx="113444" cy="1652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9E8FEDCA-29CD-4593-8820-E8BD2A97924D}"/>
              </a:ext>
            </a:extLst>
          </p:cNvPr>
          <p:cNvGrpSpPr/>
          <p:nvPr/>
        </p:nvGrpSpPr>
        <p:grpSpPr>
          <a:xfrm>
            <a:off x="6420678" y="2789181"/>
            <a:ext cx="513337" cy="241337"/>
            <a:chOff x="4653031" y="1603186"/>
            <a:chExt cx="894230" cy="628650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46CD0F18-E0F5-4AB2-9758-2F8B3D7BE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53031" y="1603186"/>
              <a:ext cx="781050" cy="628650"/>
            </a:xfrm>
            <a:prstGeom prst="rect">
              <a:avLst/>
            </a:prstGeom>
          </p:spPr>
        </p:pic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759D9CBC-A100-4717-B066-EF235344DA07}"/>
                </a:ext>
              </a:extLst>
            </p:cNvPr>
            <p:cNvGrpSpPr/>
            <p:nvPr/>
          </p:nvGrpSpPr>
          <p:grpSpPr>
            <a:xfrm>
              <a:off x="5320900" y="1908421"/>
              <a:ext cx="226361" cy="303217"/>
              <a:chOff x="4909829" y="2372790"/>
              <a:chExt cx="592474" cy="732683"/>
            </a:xfrm>
          </p:grpSpPr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0BD7A274-ED91-476F-9EDA-49AFCE335EE6}"/>
                  </a:ext>
                </a:extLst>
              </p:cNvPr>
              <p:cNvSpPr/>
              <p:nvPr/>
            </p:nvSpPr>
            <p:spPr>
              <a:xfrm>
                <a:off x="5196271" y="2372790"/>
                <a:ext cx="143328" cy="147403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26DE4940-B252-4AEA-BEB3-1EFA8952B6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7935" y="2579237"/>
                <a:ext cx="162806" cy="13682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124AFE16-2374-4701-8FB0-F4DED9554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30741" y="2513219"/>
                <a:ext cx="71562" cy="2028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97C43C5F-4EF9-40C6-B0A2-5CCE8CC03599}"/>
                  </a:ext>
                </a:extLst>
              </p:cNvPr>
              <p:cNvCxnSpPr>
                <a:cxnSpLocks/>
                <a:stCxn id="229" idx="4"/>
              </p:cNvCxnSpPr>
              <p:nvPr/>
            </p:nvCxnSpPr>
            <p:spPr>
              <a:xfrm flipH="1">
                <a:off x="5210139" y="2520193"/>
                <a:ext cx="57796" cy="19587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FDDB6A68-536F-498D-AA46-1D831BED73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6665" y="2714684"/>
                <a:ext cx="179062" cy="14878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D123C19F-66B8-4B49-8994-8ECF129555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5727" y="2863785"/>
                <a:ext cx="5146" cy="2416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15674CB8-0031-487D-A6A1-4BCE63056A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72070" y="2716063"/>
                <a:ext cx="124202" cy="20998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95CFC04F-31B7-4D56-A3BF-FB8FEA497B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9829" y="2906468"/>
                <a:ext cx="194421" cy="12354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D7BF6E96-59AD-4FF6-981C-E9049FDBAC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15477" y="2573490"/>
                <a:ext cx="219399" cy="8234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CDD39648-9FC2-4CFA-AA38-A2C0FAD17A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39175" y="2623858"/>
                <a:ext cx="113444" cy="1652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0" name="Smiley Face 239">
            <a:extLst>
              <a:ext uri="{FF2B5EF4-FFF2-40B4-BE49-F238E27FC236}">
                <a16:creationId xmlns:a16="http://schemas.microsoft.com/office/drawing/2014/main" id="{29545049-88AF-4B8F-AE9E-685BC69A7FC2}"/>
              </a:ext>
            </a:extLst>
          </p:cNvPr>
          <p:cNvSpPr/>
          <p:nvPr/>
        </p:nvSpPr>
        <p:spPr>
          <a:xfrm>
            <a:off x="3501275" y="4039697"/>
            <a:ext cx="594117" cy="547722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A5D2698-05BD-4D23-AF2B-8252B03A458F}"/>
              </a:ext>
            </a:extLst>
          </p:cNvPr>
          <p:cNvSpPr txBox="1"/>
          <p:nvPr/>
        </p:nvSpPr>
        <p:spPr>
          <a:xfrm>
            <a:off x="3410883" y="4560232"/>
            <a:ext cx="83708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approval</a:t>
            </a:r>
          </a:p>
        </p:txBody>
      </p: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59A798F0-AF0E-4F0D-AFEA-C9769C50D429}"/>
              </a:ext>
            </a:extLst>
          </p:cNvPr>
          <p:cNvCxnSpPr>
            <a:cxnSpLocks/>
          </p:cNvCxnSpPr>
          <p:nvPr/>
        </p:nvCxnSpPr>
        <p:spPr>
          <a:xfrm>
            <a:off x="3843967" y="3072126"/>
            <a:ext cx="0" cy="892744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5460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09D7C-4F8D-4C78-B465-C6AEDDCD5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11" y="1577578"/>
            <a:ext cx="7886700" cy="994172"/>
          </a:xfrm>
        </p:spPr>
        <p:txBody>
          <a:bodyPr/>
          <a:lstStyle/>
          <a:p>
            <a:r>
              <a:rPr lang="en-US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555171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50447B1C-F8F1-44A2-982E-D2C60B0AE73B}"/>
              </a:ext>
            </a:extLst>
          </p:cNvPr>
          <p:cNvGrpSpPr/>
          <p:nvPr/>
        </p:nvGrpSpPr>
        <p:grpSpPr>
          <a:xfrm>
            <a:off x="5560545" y="2614669"/>
            <a:ext cx="952866" cy="1059272"/>
            <a:chOff x="5847283" y="2341446"/>
            <a:chExt cx="952866" cy="1059272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AEB8377F-FA04-4F93-B5C8-D8C07D757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7283" y="2341446"/>
              <a:ext cx="952866" cy="1059272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954D041-B53B-417B-A5F1-6C2A625C2295}"/>
                </a:ext>
              </a:extLst>
            </p:cNvPr>
            <p:cNvSpPr txBox="1"/>
            <p:nvPr/>
          </p:nvSpPr>
          <p:spPr>
            <a:xfrm>
              <a:off x="5916395" y="2990941"/>
              <a:ext cx="60305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event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3C6A2B3-A97C-4E3A-B7F8-57024AF54CC4}"/>
              </a:ext>
            </a:extLst>
          </p:cNvPr>
          <p:cNvGrpSpPr/>
          <p:nvPr/>
        </p:nvGrpSpPr>
        <p:grpSpPr>
          <a:xfrm>
            <a:off x="1984075" y="1443580"/>
            <a:ext cx="572494" cy="254442"/>
            <a:chOff x="1089329" y="1224501"/>
            <a:chExt cx="572494" cy="25444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88F9C56-0360-44E7-88A6-03469097645F}"/>
                </a:ext>
              </a:extLst>
            </p:cNvPr>
            <p:cNvSpPr/>
            <p:nvPr/>
          </p:nvSpPr>
          <p:spPr>
            <a:xfrm>
              <a:off x="1516974" y="1309984"/>
              <a:ext cx="48283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DBC0029-4002-465F-B7C4-D00A18BA3F1E}"/>
                </a:ext>
              </a:extLst>
            </p:cNvPr>
            <p:cNvCxnSpPr/>
            <p:nvPr/>
          </p:nvCxnSpPr>
          <p:spPr>
            <a:xfrm>
              <a:off x="1220381" y="129606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2BB1428-C477-40CC-8241-7E4BCCA3D46A}"/>
                </a:ext>
              </a:extLst>
            </p:cNvPr>
            <p:cNvSpPr/>
            <p:nvPr/>
          </p:nvSpPr>
          <p:spPr>
            <a:xfrm>
              <a:off x="1227278" y="1344776"/>
              <a:ext cx="220721" cy="45719"/>
            </a:xfrm>
            <a:custGeom>
              <a:avLst/>
              <a:gdLst>
                <a:gd name="connsiteX0" fmla="*/ 429370 w 429370"/>
                <a:gd name="connsiteY0" fmla="*/ 127221 h 127221"/>
                <a:gd name="connsiteX1" fmla="*/ 143123 w 429370"/>
                <a:gd name="connsiteY1" fmla="*/ 95416 h 127221"/>
                <a:gd name="connsiteX2" fmla="*/ 0 w 429370"/>
                <a:gd name="connsiteY2" fmla="*/ 0 h 1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9370" h="127221">
                  <a:moveTo>
                    <a:pt x="429370" y="127221"/>
                  </a:moveTo>
                  <a:cubicBezTo>
                    <a:pt x="322027" y="121920"/>
                    <a:pt x="214685" y="116619"/>
                    <a:pt x="143123" y="95416"/>
                  </a:cubicBezTo>
                  <a:cubicBezTo>
                    <a:pt x="71561" y="74213"/>
                    <a:pt x="38431" y="25179"/>
                    <a:pt x="0" y="0"/>
                  </a:cubicBezTo>
                </a:path>
              </a:pathLst>
            </a:custGeom>
            <a:noFill/>
            <a:ln>
              <a:prstDash val="sys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A688BCC-603D-417A-A9E1-F95B52E0769A}"/>
                </a:ext>
              </a:extLst>
            </p:cNvPr>
            <p:cNvSpPr/>
            <p:nvPr/>
          </p:nvSpPr>
          <p:spPr>
            <a:xfrm>
              <a:off x="1089329" y="1224501"/>
              <a:ext cx="572494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E08E83B-A478-43B9-AC74-C44E437A0488}"/>
              </a:ext>
            </a:extLst>
          </p:cNvPr>
          <p:cNvGrpSpPr/>
          <p:nvPr/>
        </p:nvGrpSpPr>
        <p:grpSpPr>
          <a:xfrm>
            <a:off x="838899" y="1451533"/>
            <a:ext cx="572494" cy="254442"/>
            <a:chOff x="1156771" y="1211604"/>
            <a:chExt cx="572494" cy="25444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E49F9A9-273D-4D71-B787-943F56AD271C}"/>
                </a:ext>
              </a:extLst>
            </p:cNvPr>
            <p:cNvSpPr/>
            <p:nvPr/>
          </p:nvSpPr>
          <p:spPr>
            <a:xfrm>
              <a:off x="1274027" y="1308013"/>
              <a:ext cx="48283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5D5DE2-5F08-4F01-8333-943EC22A7715}"/>
                </a:ext>
              </a:extLst>
            </p:cNvPr>
            <p:cNvCxnSpPr>
              <a:cxnSpLocks/>
            </p:cNvCxnSpPr>
            <p:nvPr/>
          </p:nvCxnSpPr>
          <p:spPr>
            <a:xfrm>
              <a:off x="1352871" y="1289797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E27DF95-A714-49CD-94B4-398171FC4D78}"/>
                </a:ext>
              </a:extLst>
            </p:cNvPr>
            <p:cNvSpPr/>
            <p:nvPr/>
          </p:nvSpPr>
          <p:spPr>
            <a:xfrm>
              <a:off x="1359768" y="1338510"/>
              <a:ext cx="220721" cy="45719"/>
            </a:xfrm>
            <a:custGeom>
              <a:avLst/>
              <a:gdLst>
                <a:gd name="connsiteX0" fmla="*/ 429370 w 429370"/>
                <a:gd name="connsiteY0" fmla="*/ 127221 h 127221"/>
                <a:gd name="connsiteX1" fmla="*/ 143123 w 429370"/>
                <a:gd name="connsiteY1" fmla="*/ 95416 h 127221"/>
                <a:gd name="connsiteX2" fmla="*/ 0 w 429370"/>
                <a:gd name="connsiteY2" fmla="*/ 0 h 1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9370" h="127221">
                  <a:moveTo>
                    <a:pt x="429370" y="127221"/>
                  </a:moveTo>
                  <a:cubicBezTo>
                    <a:pt x="322027" y="121920"/>
                    <a:pt x="214685" y="116619"/>
                    <a:pt x="143123" y="95416"/>
                  </a:cubicBezTo>
                  <a:cubicBezTo>
                    <a:pt x="71561" y="74213"/>
                    <a:pt x="38431" y="25179"/>
                    <a:pt x="0" y="0"/>
                  </a:cubicBezTo>
                </a:path>
              </a:pathLst>
            </a:custGeom>
            <a:noFill/>
            <a:ln>
              <a:prstDash val="sys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4EC2DEF-8E33-4B96-B534-836FEC1779FD}"/>
                </a:ext>
              </a:extLst>
            </p:cNvPr>
            <p:cNvSpPr/>
            <p:nvPr/>
          </p:nvSpPr>
          <p:spPr>
            <a:xfrm>
              <a:off x="1156771" y="1211604"/>
              <a:ext cx="572494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8BD2DB2-7C18-4DB5-A460-3F88304D5622}"/>
              </a:ext>
            </a:extLst>
          </p:cNvPr>
          <p:cNvGrpSpPr/>
          <p:nvPr/>
        </p:nvGrpSpPr>
        <p:grpSpPr>
          <a:xfrm>
            <a:off x="3587025" y="1585707"/>
            <a:ext cx="572494" cy="254442"/>
            <a:chOff x="3512171" y="1219564"/>
            <a:chExt cx="572494" cy="25444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582A96C-F92C-4D48-B9C9-763788294D1F}"/>
                </a:ext>
              </a:extLst>
            </p:cNvPr>
            <p:cNvSpPr/>
            <p:nvPr/>
          </p:nvSpPr>
          <p:spPr>
            <a:xfrm>
              <a:off x="3629427" y="1315973"/>
              <a:ext cx="48283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4DB459D-1794-4F09-B17C-DD8673980BA1}"/>
                </a:ext>
              </a:extLst>
            </p:cNvPr>
            <p:cNvCxnSpPr>
              <a:cxnSpLocks/>
            </p:cNvCxnSpPr>
            <p:nvPr/>
          </p:nvCxnSpPr>
          <p:spPr>
            <a:xfrm>
              <a:off x="3772259" y="1338510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72D65D4-B2DF-4B54-8268-B6E950F4B5D7}"/>
                </a:ext>
              </a:extLst>
            </p:cNvPr>
            <p:cNvSpPr/>
            <p:nvPr/>
          </p:nvSpPr>
          <p:spPr>
            <a:xfrm>
              <a:off x="3512171" y="1219564"/>
              <a:ext cx="572494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9B8DDFD-C580-46E3-AD16-59055C7598E4}"/>
              </a:ext>
            </a:extLst>
          </p:cNvPr>
          <p:cNvGrpSpPr/>
          <p:nvPr/>
        </p:nvGrpSpPr>
        <p:grpSpPr>
          <a:xfrm>
            <a:off x="4751940" y="1546935"/>
            <a:ext cx="572494" cy="254442"/>
            <a:chOff x="4583971" y="1180792"/>
            <a:chExt cx="572494" cy="254442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F34BD12-1C81-4E7E-873D-7320CDC59816}"/>
                </a:ext>
              </a:extLst>
            </p:cNvPr>
            <p:cNvSpPr/>
            <p:nvPr/>
          </p:nvSpPr>
          <p:spPr>
            <a:xfrm>
              <a:off x="4963333" y="1289797"/>
              <a:ext cx="48283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21643A7-83CA-472E-8880-F939856B1D41}"/>
                </a:ext>
              </a:extLst>
            </p:cNvPr>
            <p:cNvCxnSpPr/>
            <p:nvPr/>
          </p:nvCxnSpPr>
          <p:spPr>
            <a:xfrm>
              <a:off x="4635702" y="130039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26B1995-4989-4D34-B05C-33871A58AB2C}"/>
                </a:ext>
              </a:extLst>
            </p:cNvPr>
            <p:cNvSpPr/>
            <p:nvPr/>
          </p:nvSpPr>
          <p:spPr>
            <a:xfrm>
              <a:off x="4583971" y="1180792"/>
              <a:ext cx="572494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7F6D3E2-7938-4797-83E8-9EBD988B5F09}"/>
              </a:ext>
            </a:extLst>
          </p:cNvPr>
          <p:cNvSpPr txBox="1"/>
          <p:nvPr/>
        </p:nvSpPr>
        <p:spPr>
          <a:xfrm>
            <a:off x="1759248" y="1800019"/>
            <a:ext cx="973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subscriber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5E0B83-4CD0-4F2D-933E-B389213BE966}"/>
              </a:ext>
            </a:extLst>
          </p:cNvPr>
          <p:cNvSpPr txBox="1"/>
          <p:nvPr/>
        </p:nvSpPr>
        <p:spPr>
          <a:xfrm>
            <a:off x="3587025" y="1848499"/>
            <a:ext cx="773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sender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87D87CA-E638-4ECD-8E78-AD483C4FACE4}"/>
              </a:ext>
            </a:extLst>
          </p:cNvPr>
          <p:cNvSpPr txBox="1"/>
          <p:nvPr/>
        </p:nvSpPr>
        <p:spPr>
          <a:xfrm>
            <a:off x="4676730" y="1841858"/>
            <a:ext cx="773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listener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C1F98B-DD08-41F3-A988-E79C5C46E2B3}"/>
              </a:ext>
            </a:extLst>
          </p:cNvPr>
          <p:cNvSpPr txBox="1"/>
          <p:nvPr/>
        </p:nvSpPr>
        <p:spPr>
          <a:xfrm>
            <a:off x="691149" y="1860784"/>
            <a:ext cx="973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publisher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641A49F-7A1D-46B6-A030-301C260A7369}"/>
              </a:ext>
            </a:extLst>
          </p:cNvPr>
          <p:cNvCxnSpPr>
            <a:stCxn id="22" idx="6"/>
            <a:endCxn id="9" idx="2"/>
          </p:cNvCxnSpPr>
          <p:nvPr/>
        </p:nvCxnSpPr>
        <p:spPr>
          <a:xfrm flipV="1">
            <a:off x="1411393" y="1570801"/>
            <a:ext cx="572682" cy="79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3EF06A5-7504-4718-AB4C-0CAFC3DF0779}"/>
              </a:ext>
            </a:extLst>
          </p:cNvPr>
          <p:cNvCxnSpPr/>
          <p:nvPr/>
        </p:nvCxnSpPr>
        <p:spPr>
          <a:xfrm flipV="1">
            <a:off x="4159519" y="1690069"/>
            <a:ext cx="572682" cy="79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97AF3F2D-8608-4D90-BCBF-6D413F910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785" y="2352877"/>
            <a:ext cx="1059272" cy="108975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A8811F2-154F-47B4-96CD-8C8476F3F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947" y="2341446"/>
            <a:ext cx="1044030" cy="105927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E56D581-33A2-4E5E-A4CE-E141AE853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8940" y="3833780"/>
            <a:ext cx="762066" cy="43437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2D2569A-3A92-47FA-86F7-197D3B73B2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3242" y="3833780"/>
            <a:ext cx="449619" cy="39627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DA0BC052-7421-403E-8AC7-40F98C0988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4908" y="3833780"/>
            <a:ext cx="617273" cy="52582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0388582-5F8D-41C5-A30B-EC0474BBC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732" y="3814530"/>
            <a:ext cx="332257" cy="36936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81E17D7-6347-4F4F-92C8-CF1DD3BC8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860" y="2495366"/>
            <a:ext cx="952866" cy="1059272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8B5A273F-54F5-42DF-B600-F68FEB3504F7}"/>
              </a:ext>
            </a:extLst>
          </p:cNvPr>
          <p:cNvGrpSpPr/>
          <p:nvPr/>
        </p:nvGrpSpPr>
        <p:grpSpPr>
          <a:xfrm>
            <a:off x="5247117" y="3803101"/>
            <a:ext cx="332257" cy="335334"/>
            <a:chOff x="5847283" y="2341446"/>
            <a:chExt cx="952866" cy="1059272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200B3B47-D30B-44B5-BEC6-8E0EA12F2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7283" y="2341446"/>
              <a:ext cx="952866" cy="1059272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4F7FF62-1752-4501-AE05-6228B628DAC6}"/>
                </a:ext>
              </a:extLst>
            </p:cNvPr>
            <p:cNvSpPr txBox="1"/>
            <p:nvPr/>
          </p:nvSpPr>
          <p:spPr>
            <a:xfrm>
              <a:off x="5916395" y="2990941"/>
              <a:ext cx="60305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event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F53327EE-925E-4BAD-911F-04C2BDBA21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8198" y="3392699"/>
            <a:ext cx="428482" cy="450376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539D4204-CD02-41EB-9C92-3EA913B4C365}"/>
              </a:ext>
            </a:extLst>
          </p:cNvPr>
          <p:cNvGrpSpPr/>
          <p:nvPr/>
        </p:nvGrpSpPr>
        <p:grpSpPr>
          <a:xfrm>
            <a:off x="6197020" y="3744410"/>
            <a:ext cx="428483" cy="525826"/>
            <a:chOff x="6025343" y="320756"/>
            <a:chExt cx="1074513" cy="1161600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13130381-7284-41CE-9542-E582A7B44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343" y="320756"/>
              <a:ext cx="1074513" cy="1005927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BDBE36-E2E3-4C83-A65D-B662EF85A08B}"/>
                </a:ext>
              </a:extLst>
            </p:cNvPr>
            <p:cNvSpPr txBox="1"/>
            <p:nvPr/>
          </p:nvSpPr>
          <p:spPr>
            <a:xfrm>
              <a:off x="6197020" y="1236135"/>
              <a:ext cx="7377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webhook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333D954-9B10-48A8-8EF5-7A0A2EE541F6}"/>
              </a:ext>
            </a:extLst>
          </p:cNvPr>
          <p:cNvGrpSpPr/>
          <p:nvPr/>
        </p:nvGrpSpPr>
        <p:grpSpPr>
          <a:xfrm>
            <a:off x="986571" y="264417"/>
            <a:ext cx="1148337" cy="769909"/>
            <a:chOff x="986571" y="264417"/>
            <a:chExt cx="1148337" cy="76990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EB4A5BB-C803-4586-807B-FDFB61371709}"/>
                </a:ext>
              </a:extLst>
            </p:cNvPr>
            <p:cNvSpPr/>
            <p:nvPr/>
          </p:nvSpPr>
          <p:spPr>
            <a:xfrm>
              <a:off x="986571" y="264417"/>
              <a:ext cx="1148337" cy="7699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8A355657-72F2-401A-A1E7-88BDAE89213F}"/>
                </a:ext>
              </a:extLst>
            </p:cNvPr>
            <p:cNvGrpSpPr/>
            <p:nvPr/>
          </p:nvGrpSpPr>
          <p:grpSpPr>
            <a:xfrm>
              <a:off x="1063448" y="522466"/>
              <a:ext cx="551253" cy="254442"/>
              <a:chOff x="1156771" y="1211604"/>
              <a:chExt cx="572494" cy="254442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A4D5DFE1-4786-4266-8C79-99164CD9027B}"/>
                  </a:ext>
                </a:extLst>
              </p:cNvPr>
              <p:cNvSpPr/>
              <p:nvPr/>
            </p:nvSpPr>
            <p:spPr>
              <a:xfrm>
                <a:off x="1274027" y="130801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AFEC18D3-AA30-476A-805D-3EB66FBD08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871" y="1289797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F8AA561-EF99-49D8-B8FE-E51B7951D474}"/>
                  </a:ext>
                </a:extLst>
              </p:cNvPr>
              <p:cNvSpPr/>
              <p:nvPr/>
            </p:nvSpPr>
            <p:spPr>
              <a:xfrm>
                <a:off x="1359768" y="1338510"/>
                <a:ext cx="220721" cy="45719"/>
              </a:xfrm>
              <a:custGeom>
                <a:avLst/>
                <a:gdLst>
                  <a:gd name="connsiteX0" fmla="*/ 429370 w 429370"/>
                  <a:gd name="connsiteY0" fmla="*/ 127221 h 127221"/>
                  <a:gd name="connsiteX1" fmla="*/ 143123 w 429370"/>
                  <a:gd name="connsiteY1" fmla="*/ 95416 h 127221"/>
                  <a:gd name="connsiteX2" fmla="*/ 0 w 429370"/>
                  <a:gd name="connsiteY2" fmla="*/ 0 h 127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9370" h="127221">
                    <a:moveTo>
                      <a:pt x="429370" y="127221"/>
                    </a:moveTo>
                    <a:cubicBezTo>
                      <a:pt x="322027" y="121920"/>
                      <a:pt x="214685" y="116619"/>
                      <a:pt x="143123" y="95416"/>
                    </a:cubicBezTo>
                    <a:cubicBezTo>
                      <a:pt x="71561" y="74213"/>
                      <a:pt x="38431" y="25179"/>
                      <a:pt x="0" y="0"/>
                    </a:cubicBezTo>
                  </a:path>
                </a:pathLst>
              </a:custGeom>
              <a:noFill/>
              <a:ln>
                <a:prstDash val="sysDash"/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ACD335B0-F9CB-40D8-90D5-F2C686C816FB}"/>
                  </a:ext>
                </a:extLst>
              </p:cNvPr>
              <p:cNvSpPr/>
              <p:nvPr/>
            </p:nvSpPr>
            <p:spPr>
              <a:xfrm>
                <a:off x="1156771" y="121160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0640F5FB-848E-4387-BFB1-B23CCA568A87}"/>
                </a:ext>
              </a:extLst>
            </p:cNvPr>
            <p:cNvGrpSpPr/>
            <p:nvPr/>
          </p:nvGrpSpPr>
          <p:grpSpPr>
            <a:xfrm>
              <a:off x="1655365" y="409732"/>
              <a:ext cx="384632" cy="112734"/>
              <a:chOff x="3512171" y="1219564"/>
              <a:chExt cx="572494" cy="25444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FCFDBC78-3608-4F9E-BDE7-6059071AFE21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D3A4229A-1F95-4280-838C-79B6EB7B5A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86819CFC-C7EC-44C8-987C-0FD4C9C72F1D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62B72BA7-4003-4D33-8935-2B36DD085FCE}"/>
                </a:ext>
              </a:extLst>
            </p:cNvPr>
            <p:cNvGrpSpPr/>
            <p:nvPr/>
          </p:nvGrpSpPr>
          <p:grpSpPr>
            <a:xfrm>
              <a:off x="1669481" y="580462"/>
              <a:ext cx="384632" cy="112734"/>
              <a:chOff x="3512171" y="1219564"/>
              <a:chExt cx="572494" cy="254442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62B6C563-397D-47A2-862D-63E957204EB1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73AD2316-678B-4044-A8C3-9B632325CB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DE5300B1-67BF-4C57-AACA-A758A362307C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E1BA848E-7553-4B32-8066-0CC00776110B}"/>
                </a:ext>
              </a:extLst>
            </p:cNvPr>
            <p:cNvGrpSpPr/>
            <p:nvPr/>
          </p:nvGrpSpPr>
          <p:grpSpPr>
            <a:xfrm>
              <a:off x="1665948" y="761210"/>
              <a:ext cx="384632" cy="112734"/>
              <a:chOff x="3512171" y="1219564"/>
              <a:chExt cx="572494" cy="254442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7DEFAFFA-124C-48CE-A97E-DD5F94A6220D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14DD596B-03C5-4D76-8461-8717781A2A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4A0EEFB2-8FA2-49A5-B32A-F63218631E8A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0DC5EF9-E7B3-4072-A74D-0F1F1BD2A60B}"/>
              </a:ext>
            </a:extLst>
          </p:cNvPr>
          <p:cNvGrpSpPr/>
          <p:nvPr/>
        </p:nvGrpSpPr>
        <p:grpSpPr>
          <a:xfrm>
            <a:off x="5345490" y="180410"/>
            <a:ext cx="1099861" cy="1161600"/>
            <a:chOff x="5967879" y="362933"/>
            <a:chExt cx="1099861" cy="1161600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CC9D4662-5E6F-4A4B-88A6-9106732E3E63}"/>
                </a:ext>
              </a:extLst>
            </p:cNvPr>
            <p:cNvGrpSpPr/>
            <p:nvPr/>
          </p:nvGrpSpPr>
          <p:grpSpPr>
            <a:xfrm>
              <a:off x="5967879" y="362933"/>
              <a:ext cx="1074513" cy="1161600"/>
              <a:chOff x="6025343" y="320756"/>
              <a:chExt cx="1074513" cy="1161600"/>
            </a:xfrm>
          </p:grpSpPr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4C907F11-CA77-460E-8DAD-BCBD721DD3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25343" y="320756"/>
                <a:ext cx="1074513" cy="1005927"/>
              </a:xfrm>
              <a:prstGeom prst="rect">
                <a:avLst/>
              </a:prstGeom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948B5F-7E27-41D4-828E-081A6FEA0821}"/>
                  </a:ext>
                </a:extLst>
              </p:cNvPr>
              <p:cNvSpPr txBox="1"/>
              <p:nvPr/>
            </p:nvSpPr>
            <p:spPr>
              <a:xfrm>
                <a:off x="6197020" y="1236135"/>
                <a:ext cx="7377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/>
                  <a:t>webhook</a:t>
                </a: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0CDC7639-C99A-4798-BC56-F6109771EF0E}"/>
                </a:ext>
              </a:extLst>
            </p:cNvPr>
            <p:cNvGrpSpPr/>
            <p:nvPr/>
          </p:nvGrpSpPr>
          <p:grpSpPr>
            <a:xfrm>
              <a:off x="6680542" y="618875"/>
              <a:ext cx="387198" cy="269294"/>
              <a:chOff x="3512171" y="1219564"/>
              <a:chExt cx="572494" cy="254442"/>
            </a:xfrm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707965A1-C579-4F4A-A4B5-01ABD1F6DE3A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1E0CC47C-2E1C-4A03-AF95-D37690D1C3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3F22807B-1A61-4677-8628-0C8529C4EF2B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7F59AFF-110B-453F-A8E2-F3FF76D20C51}"/>
              </a:ext>
            </a:extLst>
          </p:cNvPr>
          <p:cNvGrpSpPr/>
          <p:nvPr/>
        </p:nvGrpSpPr>
        <p:grpSpPr>
          <a:xfrm>
            <a:off x="7388374" y="2216548"/>
            <a:ext cx="1044030" cy="1097375"/>
            <a:chOff x="7279406" y="2352877"/>
            <a:chExt cx="1044030" cy="1097375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63CC5005-AF3D-473D-A0A2-A03EBD11A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79406" y="2352877"/>
              <a:ext cx="1044030" cy="1097375"/>
            </a:xfrm>
            <a:prstGeom prst="rect">
              <a:avLst/>
            </a:prstGeom>
          </p:spPr>
        </p:pic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6A567CD-3C2D-4325-98CC-A280B29F41D8}"/>
                </a:ext>
              </a:extLst>
            </p:cNvPr>
            <p:cNvGrpSpPr/>
            <p:nvPr/>
          </p:nvGrpSpPr>
          <p:grpSpPr>
            <a:xfrm>
              <a:off x="7771766" y="3171795"/>
              <a:ext cx="511560" cy="254442"/>
              <a:chOff x="1156771" y="1211604"/>
              <a:chExt cx="572494" cy="254442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F21FA555-C8E2-4D10-B7B9-A01BEE3488D3}"/>
                  </a:ext>
                </a:extLst>
              </p:cNvPr>
              <p:cNvSpPr/>
              <p:nvPr/>
            </p:nvSpPr>
            <p:spPr>
              <a:xfrm>
                <a:off x="1274027" y="130801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0ED53C31-0DBB-4265-9EBA-BB19D81F79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871" y="1289797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9BD383D-1029-463F-BA91-9C0A7D86737D}"/>
                  </a:ext>
                </a:extLst>
              </p:cNvPr>
              <p:cNvSpPr/>
              <p:nvPr/>
            </p:nvSpPr>
            <p:spPr>
              <a:xfrm>
                <a:off x="1359768" y="1338510"/>
                <a:ext cx="220721" cy="45719"/>
              </a:xfrm>
              <a:custGeom>
                <a:avLst/>
                <a:gdLst>
                  <a:gd name="connsiteX0" fmla="*/ 429370 w 429370"/>
                  <a:gd name="connsiteY0" fmla="*/ 127221 h 127221"/>
                  <a:gd name="connsiteX1" fmla="*/ 143123 w 429370"/>
                  <a:gd name="connsiteY1" fmla="*/ 95416 h 127221"/>
                  <a:gd name="connsiteX2" fmla="*/ 0 w 429370"/>
                  <a:gd name="connsiteY2" fmla="*/ 0 h 127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9370" h="127221">
                    <a:moveTo>
                      <a:pt x="429370" y="127221"/>
                    </a:moveTo>
                    <a:cubicBezTo>
                      <a:pt x="322027" y="121920"/>
                      <a:pt x="214685" y="116619"/>
                      <a:pt x="143123" y="95416"/>
                    </a:cubicBezTo>
                    <a:cubicBezTo>
                      <a:pt x="71561" y="74213"/>
                      <a:pt x="38431" y="25179"/>
                      <a:pt x="0" y="0"/>
                    </a:cubicBezTo>
                  </a:path>
                </a:pathLst>
              </a:custGeom>
              <a:noFill/>
              <a:ln>
                <a:prstDash val="sysDash"/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84B3F116-FBBB-4272-81C1-80EA3E5BF54C}"/>
                  </a:ext>
                </a:extLst>
              </p:cNvPr>
              <p:cNvSpPr/>
              <p:nvPr/>
            </p:nvSpPr>
            <p:spPr>
              <a:xfrm>
                <a:off x="1156771" y="121160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5FA460A4-B266-444B-AE21-C4A8EA854AA8}"/>
                </a:ext>
              </a:extLst>
            </p:cNvPr>
            <p:cNvGrpSpPr/>
            <p:nvPr/>
          </p:nvGrpSpPr>
          <p:grpSpPr>
            <a:xfrm>
              <a:off x="7388374" y="3197369"/>
              <a:ext cx="379362" cy="218681"/>
              <a:chOff x="4583971" y="1180792"/>
              <a:chExt cx="572494" cy="254442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1A7EFE86-60C8-4E94-81E0-1088AC2CCA67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665C3157-8F71-4CC1-9BCE-82645021125E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90ED090A-0F73-4773-BD7C-0C3ECBAC39C7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A17C1B6D-37BE-4E4D-BBAA-0CEBA20804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295" y="2313458"/>
            <a:ext cx="1051651" cy="111261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C553AA3C-819A-449F-9923-B0D9CA30F34E}"/>
              </a:ext>
            </a:extLst>
          </p:cNvPr>
          <p:cNvGrpSpPr/>
          <p:nvPr/>
        </p:nvGrpSpPr>
        <p:grpSpPr>
          <a:xfrm>
            <a:off x="2845535" y="298194"/>
            <a:ext cx="1016123" cy="1077046"/>
            <a:chOff x="3005160" y="260261"/>
            <a:chExt cx="1217337" cy="88480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C6DFE34-EB93-48F9-9503-1152FFB91138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Or 26">
              <a:extLst>
                <a:ext uri="{FF2B5EF4-FFF2-40B4-BE49-F238E27FC236}">
                  <a16:creationId xmlns:a16="http://schemas.microsoft.com/office/drawing/2014/main" id="{9A491373-7017-4FB5-8DAE-7817199DECAF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785DC4C0-81A2-4910-BBBD-F6D40068EE17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EBB8864-33B3-4C78-B65C-536CA3095FC7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CE7CDB33-749C-4581-8788-C4354648CBBD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4A70BB07-6405-4A94-9754-B5154B70C987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2AE82E83-7957-477A-81FE-5F36FE2F5571}"/>
                </a:ext>
              </a:extLst>
            </p:cNvPr>
            <p:cNvSpPr txBox="1"/>
            <p:nvPr/>
          </p:nvSpPr>
          <p:spPr>
            <a:xfrm>
              <a:off x="3045433" y="831154"/>
              <a:ext cx="9733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events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6494B96A-7182-4958-A101-5958BD7B399E}"/>
              </a:ext>
            </a:extLst>
          </p:cNvPr>
          <p:cNvGrpSpPr/>
          <p:nvPr/>
        </p:nvGrpSpPr>
        <p:grpSpPr>
          <a:xfrm>
            <a:off x="4061568" y="562241"/>
            <a:ext cx="608669" cy="513252"/>
            <a:chOff x="3005160" y="260261"/>
            <a:chExt cx="1217337" cy="983897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0A036BD-B87E-41E9-BC20-03FBB70E7F3F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lowchart: Or 143">
              <a:extLst>
                <a:ext uri="{FF2B5EF4-FFF2-40B4-BE49-F238E27FC236}">
                  <a16:creationId xmlns:a16="http://schemas.microsoft.com/office/drawing/2014/main" id="{77A9A658-A338-432F-B8F8-81EDFB8B2DDD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A9B64851-AB3F-47BA-9B95-3729BDF7D238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BF1E2A6A-547B-4578-90EB-8734729A58CE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88074AC9-76B5-476D-B6DE-014E03CF165B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F7898C5-146D-4D6A-8220-7C08884D7414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B3FA417B-97E8-4457-8B6D-3F31E8EBB6B6}"/>
                </a:ext>
              </a:extLst>
            </p:cNvPr>
            <p:cNvSpPr txBox="1"/>
            <p:nvPr/>
          </p:nvSpPr>
          <p:spPr>
            <a:xfrm>
              <a:off x="3045434" y="831155"/>
              <a:ext cx="973343" cy="413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events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08A89AA-5204-4816-A0BC-1406E5BBEFDF}"/>
              </a:ext>
            </a:extLst>
          </p:cNvPr>
          <p:cNvGrpSpPr/>
          <p:nvPr/>
        </p:nvGrpSpPr>
        <p:grpSpPr>
          <a:xfrm>
            <a:off x="171421" y="3744410"/>
            <a:ext cx="1016250" cy="1134673"/>
            <a:chOff x="171421" y="3744410"/>
            <a:chExt cx="1016250" cy="11346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15C2ADA-6EC8-4EDD-AC6E-E34107F6B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1421" y="3744410"/>
              <a:ext cx="1016250" cy="111261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C8B709-AA4E-4725-AEB6-91E6307AFBEE}"/>
                </a:ext>
              </a:extLst>
            </p:cNvPr>
            <p:cNvSpPr txBox="1"/>
            <p:nvPr/>
          </p:nvSpPr>
          <p:spPr>
            <a:xfrm>
              <a:off x="274654" y="4586695"/>
              <a:ext cx="70564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Tekton</a:t>
              </a:r>
              <a:endParaRPr lang="en-US" dirty="0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BC70584-999E-478A-A34A-7D0F6DB10907}"/>
              </a:ext>
            </a:extLst>
          </p:cNvPr>
          <p:cNvGrpSpPr/>
          <p:nvPr/>
        </p:nvGrpSpPr>
        <p:grpSpPr>
          <a:xfrm>
            <a:off x="1267373" y="4240512"/>
            <a:ext cx="584917" cy="616515"/>
            <a:chOff x="3284884" y="1544271"/>
            <a:chExt cx="584917" cy="616515"/>
          </a:xfrm>
        </p:grpSpPr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6EDDDE0F-39EA-44A0-A145-3B8AB4C85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84884" y="1544271"/>
              <a:ext cx="584917" cy="529795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21FE9B9-E7D8-436A-8C11-4841CCD27EE4}"/>
                </a:ext>
              </a:extLst>
            </p:cNvPr>
            <p:cNvSpPr txBox="1"/>
            <p:nvPr/>
          </p:nvSpPr>
          <p:spPr>
            <a:xfrm>
              <a:off x="3284884" y="1945342"/>
              <a:ext cx="50526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/>
                <a:t>Tekton</a:t>
              </a:r>
              <a:endParaRPr lang="en-US" sz="800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91C6426-3ACE-41F2-AE4F-ED672FDBC5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52211" y="4455982"/>
            <a:ext cx="781050" cy="628650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E42BD03-4932-4578-BA89-9ED671E17DA8}"/>
              </a:ext>
            </a:extLst>
          </p:cNvPr>
          <p:cNvGrpSpPr/>
          <p:nvPr/>
        </p:nvGrpSpPr>
        <p:grpSpPr>
          <a:xfrm>
            <a:off x="3317754" y="4455982"/>
            <a:ext cx="894230" cy="628650"/>
            <a:chOff x="4653031" y="1603186"/>
            <a:chExt cx="894230" cy="628650"/>
          </a:xfrm>
        </p:grpSpPr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D4B5582E-A260-4462-9D0D-6EFE48AD8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53031" y="1603186"/>
              <a:ext cx="781050" cy="628650"/>
            </a:xfrm>
            <a:prstGeom prst="rect">
              <a:avLst/>
            </a:prstGeom>
          </p:spPr>
        </p:pic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55953F04-29DD-400C-9BA4-00F797F50C2C}"/>
                </a:ext>
              </a:extLst>
            </p:cNvPr>
            <p:cNvGrpSpPr/>
            <p:nvPr/>
          </p:nvGrpSpPr>
          <p:grpSpPr>
            <a:xfrm>
              <a:off x="5320900" y="1908421"/>
              <a:ext cx="226361" cy="303217"/>
              <a:chOff x="4909829" y="2372790"/>
              <a:chExt cx="592474" cy="732683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0FF94FAB-BCF4-4356-84E3-8B4A584AE16D}"/>
                  </a:ext>
                </a:extLst>
              </p:cNvPr>
              <p:cNvSpPr/>
              <p:nvPr/>
            </p:nvSpPr>
            <p:spPr>
              <a:xfrm>
                <a:off x="5196271" y="2372790"/>
                <a:ext cx="143328" cy="147403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BC21E882-6C3B-41C4-B0F0-496C075434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7935" y="2579237"/>
                <a:ext cx="162806" cy="13682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7586F93-A0D2-46C6-A99D-780D548588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30741" y="2513219"/>
                <a:ext cx="71562" cy="2028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37DD7828-B0F5-4AE0-8DD6-F57CFBC4FF02}"/>
                  </a:ext>
                </a:extLst>
              </p:cNvPr>
              <p:cNvCxnSpPr>
                <a:cxnSpLocks/>
                <a:stCxn id="138" idx="4"/>
              </p:cNvCxnSpPr>
              <p:nvPr/>
            </p:nvCxnSpPr>
            <p:spPr>
              <a:xfrm flipH="1">
                <a:off x="5210139" y="2520193"/>
                <a:ext cx="57796" cy="19587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984FAC74-6DDF-4005-A1B6-BEB5D84B86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6665" y="2714684"/>
                <a:ext cx="179062" cy="14878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D8714260-E455-4A6E-BFF6-75D9A5F504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5727" y="2863785"/>
                <a:ext cx="5146" cy="2416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0AC5FF8A-058A-46E2-9F6A-FE33A74896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72070" y="2716063"/>
                <a:ext cx="124202" cy="20998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2C82575F-546F-4CF8-9ACD-12E5DD6D3E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9829" y="2906468"/>
                <a:ext cx="194421" cy="12354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AA0A3DF0-8D87-4438-8CF8-95D39514FF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15477" y="2573490"/>
                <a:ext cx="219399" cy="8234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B1E7278C-5DAF-42FC-AA6E-F329FEDA15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39175" y="2623858"/>
                <a:ext cx="113444" cy="1652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B8488F8-E41A-40DE-A0C5-24F434DA6990}"/>
              </a:ext>
            </a:extLst>
          </p:cNvPr>
          <p:cNvSpPr/>
          <p:nvPr/>
        </p:nvSpPr>
        <p:spPr>
          <a:xfrm>
            <a:off x="4979446" y="4347716"/>
            <a:ext cx="921593" cy="6735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Container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Registry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108D713-E101-4353-A17F-1A7E616DA56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97505" y="264417"/>
            <a:ext cx="1056604" cy="93508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18B4285-C3F2-4396-AAE2-AB0A403D5BC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08340" y="1418907"/>
            <a:ext cx="1217479" cy="764939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FF14785E-BADC-480A-A334-1028327D7604}"/>
              </a:ext>
            </a:extLst>
          </p:cNvPr>
          <p:cNvGrpSpPr/>
          <p:nvPr/>
        </p:nvGrpSpPr>
        <p:grpSpPr>
          <a:xfrm>
            <a:off x="8006263" y="279588"/>
            <a:ext cx="1059271" cy="1005927"/>
            <a:chOff x="8006263" y="279588"/>
            <a:chExt cx="1059271" cy="1005927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649F970-AE5B-444C-A509-DA520F698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006263" y="279588"/>
              <a:ext cx="1059271" cy="1005927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D355773-ECE5-4D33-BCA1-773E24F306EE}"/>
                </a:ext>
              </a:extLst>
            </p:cNvPr>
            <p:cNvSpPr txBox="1"/>
            <p:nvPr/>
          </p:nvSpPr>
          <p:spPr>
            <a:xfrm>
              <a:off x="8157429" y="993127"/>
              <a:ext cx="71045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Google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D544822-2F7C-4004-8CAC-99CB67D24B3E}"/>
              </a:ext>
            </a:extLst>
          </p:cNvPr>
          <p:cNvGrpSpPr/>
          <p:nvPr/>
        </p:nvGrpSpPr>
        <p:grpSpPr>
          <a:xfrm>
            <a:off x="7031385" y="4505409"/>
            <a:ext cx="388844" cy="188308"/>
            <a:chOff x="4653031" y="1603186"/>
            <a:chExt cx="894230" cy="628650"/>
          </a:xfrm>
        </p:grpSpPr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63F1B34E-950D-4F08-9963-2F4E9DA47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53031" y="1603186"/>
              <a:ext cx="781050" cy="628650"/>
            </a:xfrm>
            <a:prstGeom prst="rect">
              <a:avLst/>
            </a:prstGeom>
          </p:spPr>
        </p:pic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DD38823A-8214-4013-9C51-E71892BBBF9E}"/>
                </a:ext>
              </a:extLst>
            </p:cNvPr>
            <p:cNvGrpSpPr/>
            <p:nvPr/>
          </p:nvGrpSpPr>
          <p:grpSpPr>
            <a:xfrm>
              <a:off x="5320900" y="1908421"/>
              <a:ext cx="226361" cy="303217"/>
              <a:chOff x="4909829" y="2372790"/>
              <a:chExt cx="592474" cy="732683"/>
            </a:xfrm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CCC10541-AFBB-479F-A5F8-96C08B35BA3F}"/>
                  </a:ext>
                </a:extLst>
              </p:cNvPr>
              <p:cNvSpPr/>
              <p:nvPr/>
            </p:nvSpPr>
            <p:spPr>
              <a:xfrm>
                <a:off x="5196271" y="2372790"/>
                <a:ext cx="143328" cy="147403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27B88740-4362-40F2-BFB4-AE38421D0A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7935" y="2579237"/>
                <a:ext cx="162806" cy="13682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A9C6888E-1478-4118-8B66-99EAB5126C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30741" y="2513219"/>
                <a:ext cx="71562" cy="2028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20010205-943C-4E21-B4D1-2E6BEE8BE74D}"/>
                  </a:ext>
                </a:extLst>
              </p:cNvPr>
              <p:cNvCxnSpPr>
                <a:cxnSpLocks/>
                <a:stCxn id="128" idx="4"/>
              </p:cNvCxnSpPr>
              <p:nvPr/>
            </p:nvCxnSpPr>
            <p:spPr>
              <a:xfrm flipH="1">
                <a:off x="5210139" y="2520193"/>
                <a:ext cx="57796" cy="19587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7BF7C5B0-0EAC-46FB-B959-7834BB1BF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6665" y="2714684"/>
                <a:ext cx="179062" cy="14878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4B7F521-1972-4699-B57C-8B989A19C2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5727" y="2863785"/>
                <a:ext cx="5146" cy="2416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3D679E4-53E1-46F7-B4CB-1D5CDC9FE8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72070" y="2716063"/>
                <a:ext cx="124202" cy="20998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D1CE29A4-4204-47D8-A70F-6FC9F8F149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9829" y="2906468"/>
                <a:ext cx="194421" cy="12354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DC304CFF-2905-4BE2-8230-ACF03931E6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15477" y="2573490"/>
                <a:ext cx="219399" cy="8234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D70AF2A9-8168-41C8-9673-EB7FC35201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39175" y="2623858"/>
                <a:ext cx="113444" cy="1652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4883A34-CC7C-47C8-A1C1-CFEEE32DC5E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40187" y="4022359"/>
            <a:ext cx="853514" cy="784928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E64FE0F5-B1DC-40BD-AA93-760B2E80253E}"/>
              </a:ext>
            </a:extLst>
          </p:cNvPr>
          <p:cNvGrpSpPr/>
          <p:nvPr/>
        </p:nvGrpSpPr>
        <p:grpSpPr>
          <a:xfrm>
            <a:off x="5602173" y="1470628"/>
            <a:ext cx="1038225" cy="780781"/>
            <a:chOff x="5602173" y="1470628"/>
            <a:chExt cx="1038225" cy="78078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452F95B-A4D2-4B5E-A2AB-EB4A08604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602173" y="1470628"/>
              <a:ext cx="1038225" cy="5715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7CF88E-91AE-4CA7-9438-81FF73F4F6D5}"/>
                </a:ext>
              </a:extLst>
            </p:cNvPr>
            <p:cNvSpPr txBox="1"/>
            <p:nvPr/>
          </p:nvSpPr>
          <p:spPr>
            <a:xfrm>
              <a:off x="5811364" y="1959021"/>
              <a:ext cx="56618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767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FC5954-6E9B-469E-B1C4-96E18D33C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02" y="2430367"/>
            <a:ext cx="1059272" cy="10897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8B3CE1-AE8D-4F35-9D4F-A54345116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73" y="1001596"/>
            <a:ext cx="1044030" cy="1059272"/>
          </a:xfrm>
          <a:prstGeom prst="rect">
            <a:avLst/>
          </a:prstGeom>
        </p:spPr>
      </p:pic>
      <p:sp>
        <p:nvSpPr>
          <p:cNvPr id="5" name="Cylinder 4">
            <a:extLst>
              <a:ext uri="{FF2B5EF4-FFF2-40B4-BE49-F238E27FC236}">
                <a16:creationId xmlns:a16="http://schemas.microsoft.com/office/drawing/2014/main" id="{33DC9448-9DB6-4434-9451-94549F1700EE}"/>
              </a:ext>
            </a:extLst>
          </p:cNvPr>
          <p:cNvSpPr/>
          <p:nvPr/>
        </p:nvSpPr>
        <p:spPr>
          <a:xfrm>
            <a:off x="798038" y="4014963"/>
            <a:ext cx="914400" cy="705988"/>
          </a:xfrm>
          <a:prstGeom prst="can">
            <a:avLst>
              <a:gd name="adj" fmla="val 2888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app1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EB791E8-DF35-4FD1-8CCE-0012F23163B6}"/>
              </a:ext>
            </a:extLst>
          </p:cNvPr>
          <p:cNvSpPr/>
          <p:nvPr/>
        </p:nvSpPr>
        <p:spPr>
          <a:xfrm>
            <a:off x="174929" y="261021"/>
            <a:ext cx="867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Brokers: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CCA58EC3-3752-4C3E-AF1D-67FA0A8EE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884" y="197720"/>
            <a:ext cx="762066" cy="434378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71D435D-83E8-4126-81A5-22F85D38B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0998" y="197720"/>
            <a:ext cx="449619" cy="396274"/>
          </a:xfrm>
          <a:prstGeom prst="rect">
            <a:avLst/>
          </a:prstGeom>
        </p:spPr>
      </p:pic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05FD92FA-301A-4CF1-8F33-E22B98930FFB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1255238" y="3520121"/>
            <a:ext cx="0" cy="5320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694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BCAD0-3407-4BA0-9F85-70C30E17B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Champ’s View (</a:t>
            </a:r>
            <a:r>
              <a:rPr lang="en-US" dirty="0" err="1"/>
              <a:t>Kabanero</a:t>
            </a:r>
            <a:r>
              <a:rPr lang="en-US" dirty="0"/>
              <a:t> Managed Pipelines and Event Triggers)</a:t>
            </a:r>
          </a:p>
        </p:txBody>
      </p:sp>
    </p:spTree>
    <p:extLst>
      <p:ext uri="{BB962C8B-B14F-4D97-AF65-F5344CB8AC3E}">
        <p14:creationId xmlns:p14="http://schemas.microsoft.com/office/powerpoint/2010/main" val="4157018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9EB791E8-DF35-4FD1-8CCE-0012F23163B6}"/>
              </a:ext>
            </a:extLst>
          </p:cNvPr>
          <p:cNvSpPr/>
          <p:nvPr/>
        </p:nvSpPr>
        <p:spPr>
          <a:xfrm>
            <a:off x="174929" y="261021"/>
            <a:ext cx="867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Brokers: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CCA58EC3-3752-4C3E-AF1D-67FA0A8EE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884" y="197720"/>
            <a:ext cx="762066" cy="434378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71D435D-83E8-4126-81A5-22F85D38B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998" y="197720"/>
            <a:ext cx="449619" cy="39627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A7B13C8B-04A5-459B-91B3-C28562C22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052" y="166086"/>
            <a:ext cx="332257" cy="36936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E2234A88-AF56-4B2B-898A-83AA245AB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549" y="170669"/>
            <a:ext cx="428482" cy="450376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1CF05DA3-FA80-4E86-8BD0-24FEB97D4E0A}"/>
              </a:ext>
            </a:extLst>
          </p:cNvPr>
          <p:cNvGrpSpPr/>
          <p:nvPr/>
        </p:nvGrpSpPr>
        <p:grpSpPr>
          <a:xfrm>
            <a:off x="4781656" y="119947"/>
            <a:ext cx="428483" cy="525826"/>
            <a:chOff x="6025343" y="320756"/>
            <a:chExt cx="1074513" cy="1161600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5EEB1EA0-149E-4837-926E-2D436B165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25343" y="320756"/>
              <a:ext cx="1074513" cy="1005927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F8D65F9-9686-4CEF-8A06-2DE517F30865}"/>
                </a:ext>
              </a:extLst>
            </p:cNvPr>
            <p:cNvSpPr txBox="1"/>
            <p:nvPr/>
          </p:nvSpPr>
          <p:spPr>
            <a:xfrm>
              <a:off x="6197020" y="1236135"/>
              <a:ext cx="7377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webhook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D9F1D9E-3301-4A02-AA9E-A2FBA8BC807B}"/>
              </a:ext>
            </a:extLst>
          </p:cNvPr>
          <p:cNvGrpSpPr/>
          <p:nvPr/>
        </p:nvGrpSpPr>
        <p:grpSpPr>
          <a:xfrm>
            <a:off x="2677751" y="140390"/>
            <a:ext cx="608669" cy="513252"/>
            <a:chOff x="3005160" y="260261"/>
            <a:chExt cx="1217337" cy="983897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F36A8232-C3EF-4B77-B7F6-181C60EA4A60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Or 167">
              <a:extLst>
                <a:ext uri="{FF2B5EF4-FFF2-40B4-BE49-F238E27FC236}">
                  <a16:creationId xmlns:a16="http://schemas.microsoft.com/office/drawing/2014/main" id="{2E9569BB-8330-4E7C-B658-813DBDC8B707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57047238-2BEF-4668-8D23-30E7116C66A9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D8C92FD-99FB-4045-A43B-2F8E818EA28F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613ACA28-81C1-4DD2-AD72-30D722D99D2F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24AD7FA-680A-42EE-A639-F7440B4D1201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70B8F51-6418-4450-A7EC-F1F3FF81B52E}"/>
                </a:ext>
              </a:extLst>
            </p:cNvPr>
            <p:cNvSpPr txBox="1"/>
            <p:nvPr/>
          </p:nvSpPr>
          <p:spPr>
            <a:xfrm>
              <a:off x="3045434" y="831155"/>
              <a:ext cx="973343" cy="413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events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B77DB63-4555-417C-867E-055EC90F240F}"/>
              </a:ext>
            </a:extLst>
          </p:cNvPr>
          <p:cNvSpPr txBox="1"/>
          <p:nvPr/>
        </p:nvSpPr>
        <p:spPr>
          <a:xfrm>
            <a:off x="-10573" y="4786695"/>
            <a:ext cx="483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Start with blank slate, and additional brokers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9ECA63-11BA-4A8A-8FF1-6AA3AF6FAF89}"/>
              </a:ext>
            </a:extLst>
          </p:cNvPr>
          <p:cNvGrpSpPr/>
          <p:nvPr/>
        </p:nvGrpSpPr>
        <p:grpSpPr>
          <a:xfrm>
            <a:off x="3451940" y="117952"/>
            <a:ext cx="584917" cy="616515"/>
            <a:chOff x="3284884" y="1544271"/>
            <a:chExt cx="584917" cy="616515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8BE0238-A755-4AC6-8B83-EDA667322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84884" y="1544271"/>
              <a:ext cx="584917" cy="529795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0472A59-251E-4088-8BBC-CCE888A0514B}"/>
                </a:ext>
              </a:extLst>
            </p:cNvPr>
            <p:cNvSpPr txBox="1"/>
            <p:nvPr/>
          </p:nvSpPr>
          <p:spPr>
            <a:xfrm>
              <a:off x="3284884" y="1945342"/>
              <a:ext cx="50526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/>
                <a:t>Tekton</a:t>
              </a:r>
              <a:endParaRPr lang="en-US" sz="800" dirty="0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54B2BA77-F6C0-4193-8DA3-660603BCA8B5}"/>
              </a:ext>
            </a:extLst>
          </p:cNvPr>
          <p:cNvSpPr/>
          <p:nvPr/>
        </p:nvSpPr>
        <p:spPr>
          <a:xfrm>
            <a:off x="5586167" y="124390"/>
            <a:ext cx="663558" cy="5213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Container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Registry</a:t>
            </a:r>
          </a:p>
        </p:txBody>
      </p:sp>
    </p:spTree>
    <p:extLst>
      <p:ext uri="{BB962C8B-B14F-4D97-AF65-F5344CB8AC3E}">
        <p14:creationId xmlns:p14="http://schemas.microsoft.com/office/powerpoint/2010/main" val="3939826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890B78-004D-41FC-81E6-5ED78559754E}"/>
              </a:ext>
            </a:extLst>
          </p:cNvPr>
          <p:cNvSpPr/>
          <p:nvPr/>
        </p:nvSpPr>
        <p:spPr>
          <a:xfrm>
            <a:off x="6716282" y="286210"/>
            <a:ext cx="2084563" cy="1358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479FDD-BFF1-4908-A911-E50046F80DEC}"/>
              </a:ext>
            </a:extLst>
          </p:cNvPr>
          <p:cNvSpPr txBox="1"/>
          <p:nvPr/>
        </p:nvSpPr>
        <p:spPr>
          <a:xfrm>
            <a:off x="6693941" y="779839"/>
            <a:ext cx="8883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kabanero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A4A06B-4AC9-4BAC-8EBF-E33CCCAAA1CC}"/>
              </a:ext>
            </a:extLst>
          </p:cNvPr>
          <p:cNvSpPr txBox="1"/>
          <p:nvPr/>
        </p:nvSpPr>
        <p:spPr>
          <a:xfrm>
            <a:off x="6694998" y="-6179"/>
            <a:ext cx="9172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Openshift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1F3781F-5E01-4C59-BDC4-A4703507F805}"/>
              </a:ext>
            </a:extLst>
          </p:cNvPr>
          <p:cNvCxnSpPr/>
          <p:nvPr/>
        </p:nvCxnSpPr>
        <p:spPr>
          <a:xfrm>
            <a:off x="6716282" y="783905"/>
            <a:ext cx="210584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12349EF-B4FD-4FC0-B247-06B86DB92270}"/>
              </a:ext>
            </a:extLst>
          </p:cNvPr>
          <p:cNvSpPr txBox="1"/>
          <p:nvPr/>
        </p:nvSpPr>
        <p:spPr>
          <a:xfrm>
            <a:off x="-10573" y="4786695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Install </a:t>
            </a:r>
            <a:r>
              <a:rPr lang="en-US" sz="1800" dirty="0" err="1"/>
              <a:t>Kabanero</a:t>
            </a:r>
            <a:endParaRPr lang="en-US" sz="18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EB791E8-DF35-4FD1-8CCE-0012F23163B6}"/>
              </a:ext>
            </a:extLst>
          </p:cNvPr>
          <p:cNvSpPr/>
          <p:nvPr/>
        </p:nvSpPr>
        <p:spPr>
          <a:xfrm>
            <a:off x="174929" y="261021"/>
            <a:ext cx="867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Brokers: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CCA58EC3-3752-4C3E-AF1D-67FA0A8EE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884" y="197720"/>
            <a:ext cx="762066" cy="434378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71D435D-83E8-4126-81A5-22F85D38B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998" y="197720"/>
            <a:ext cx="449619" cy="39627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A7B13C8B-04A5-459B-91B3-C28562C22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052" y="166086"/>
            <a:ext cx="332257" cy="36936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E2234A88-AF56-4B2B-898A-83AA245AB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549" y="170669"/>
            <a:ext cx="428482" cy="450376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1CF05DA3-FA80-4E86-8BD0-24FEB97D4E0A}"/>
              </a:ext>
            </a:extLst>
          </p:cNvPr>
          <p:cNvGrpSpPr/>
          <p:nvPr/>
        </p:nvGrpSpPr>
        <p:grpSpPr>
          <a:xfrm>
            <a:off x="4781656" y="119947"/>
            <a:ext cx="428483" cy="525826"/>
            <a:chOff x="6025343" y="320756"/>
            <a:chExt cx="1074513" cy="1161600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5EEB1EA0-149E-4837-926E-2D436B165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25343" y="320756"/>
              <a:ext cx="1074513" cy="1005927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F8D65F9-9686-4CEF-8A06-2DE517F30865}"/>
                </a:ext>
              </a:extLst>
            </p:cNvPr>
            <p:cNvSpPr txBox="1"/>
            <p:nvPr/>
          </p:nvSpPr>
          <p:spPr>
            <a:xfrm>
              <a:off x="6197020" y="1236135"/>
              <a:ext cx="7377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webhook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D9F1D9E-3301-4A02-AA9E-A2FBA8BC807B}"/>
              </a:ext>
            </a:extLst>
          </p:cNvPr>
          <p:cNvGrpSpPr/>
          <p:nvPr/>
        </p:nvGrpSpPr>
        <p:grpSpPr>
          <a:xfrm>
            <a:off x="2677751" y="140390"/>
            <a:ext cx="608669" cy="513252"/>
            <a:chOff x="3005160" y="260261"/>
            <a:chExt cx="1217337" cy="983897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F36A8232-C3EF-4B77-B7F6-181C60EA4A60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Or 167">
              <a:extLst>
                <a:ext uri="{FF2B5EF4-FFF2-40B4-BE49-F238E27FC236}">
                  <a16:creationId xmlns:a16="http://schemas.microsoft.com/office/drawing/2014/main" id="{2E9569BB-8330-4E7C-B658-813DBDC8B707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57047238-2BEF-4668-8D23-30E7116C66A9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D8C92FD-99FB-4045-A43B-2F8E818EA28F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613ACA28-81C1-4DD2-AD72-30D722D99D2F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24AD7FA-680A-42EE-A639-F7440B4D1201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70B8F51-6418-4450-A7EC-F1F3FF81B52E}"/>
                </a:ext>
              </a:extLst>
            </p:cNvPr>
            <p:cNvSpPr txBox="1"/>
            <p:nvPr/>
          </p:nvSpPr>
          <p:spPr>
            <a:xfrm>
              <a:off x="3045434" y="831155"/>
              <a:ext cx="973343" cy="413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events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F551C24-81D1-41A4-ADDE-3D0EEF8A775D}"/>
              </a:ext>
            </a:extLst>
          </p:cNvPr>
          <p:cNvGrpSpPr/>
          <p:nvPr/>
        </p:nvGrpSpPr>
        <p:grpSpPr>
          <a:xfrm>
            <a:off x="3503400" y="119947"/>
            <a:ext cx="584917" cy="616515"/>
            <a:chOff x="3284884" y="1544271"/>
            <a:chExt cx="584917" cy="61651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C3C1219-0C02-4FB4-B7EF-EF0476F51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84884" y="1544271"/>
              <a:ext cx="584917" cy="529795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2C5289B-DF97-4E35-924D-4868B2867527}"/>
                </a:ext>
              </a:extLst>
            </p:cNvPr>
            <p:cNvSpPr txBox="1"/>
            <p:nvPr/>
          </p:nvSpPr>
          <p:spPr>
            <a:xfrm>
              <a:off x="3284884" y="1945342"/>
              <a:ext cx="50526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/>
                <a:t>Tekton</a:t>
              </a:r>
              <a:endParaRPr lang="en-US" sz="800" dirty="0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B5239CD5-289D-441F-82F7-4F031DB89F46}"/>
              </a:ext>
            </a:extLst>
          </p:cNvPr>
          <p:cNvSpPr/>
          <p:nvPr/>
        </p:nvSpPr>
        <p:spPr>
          <a:xfrm>
            <a:off x="5586167" y="124390"/>
            <a:ext cx="663558" cy="5213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Container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Registry</a:t>
            </a:r>
          </a:p>
        </p:txBody>
      </p:sp>
    </p:spTree>
    <p:extLst>
      <p:ext uri="{BB962C8B-B14F-4D97-AF65-F5344CB8AC3E}">
        <p14:creationId xmlns:p14="http://schemas.microsoft.com/office/powerpoint/2010/main" val="3188885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890B78-004D-41FC-81E6-5ED78559754E}"/>
              </a:ext>
            </a:extLst>
          </p:cNvPr>
          <p:cNvSpPr/>
          <p:nvPr/>
        </p:nvSpPr>
        <p:spPr>
          <a:xfrm>
            <a:off x="6716282" y="286209"/>
            <a:ext cx="2084563" cy="16067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479FDD-BFF1-4908-A911-E50046F80DEC}"/>
              </a:ext>
            </a:extLst>
          </p:cNvPr>
          <p:cNvSpPr txBox="1"/>
          <p:nvPr/>
        </p:nvSpPr>
        <p:spPr>
          <a:xfrm>
            <a:off x="6693941" y="779839"/>
            <a:ext cx="8883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kabanero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6D99B2-D4EC-468F-8075-B2762747A32E}"/>
              </a:ext>
            </a:extLst>
          </p:cNvPr>
          <p:cNvSpPr/>
          <p:nvPr/>
        </p:nvSpPr>
        <p:spPr>
          <a:xfrm>
            <a:off x="7706947" y="948896"/>
            <a:ext cx="1049572" cy="3827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Kab1</a:t>
            </a: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010C8EDF-D9E2-4701-BD9E-82688FDFF69A}"/>
              </a:ext>
            </a:extLst>
          </p:cNvPr>
          <p:cNvSpPr/>
          <p:nvPr/>
        </p:nvSpPr>
        <p:spPr>
          <a:xfrm>
            <a:off x="3874726" y="4280438"/>
            <a:ext cx="914400" cy="692393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Event- Trigger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616DE36E-5B87-4974-9EB1-1BCD9B02E1DF}"/>
              </a:ext>
            </a:extLst>
          </p:cNvPr>
          <p:cNvSpPr/>
          <p:nvPr/>
        </p:nvSpPr>
        <p:spPr>
          <a:xfrm>
            <a:off x="6822879" y="4294723"/>
            <a:ext cx="884068" cy="753361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A4A06B-4AC9-4BAC-8EBF-E33CCCAAA1CC}"/>
              </a:ext>
            </a:extLst>
          </p:cNvPr>
          <p:cNvSpPr txBox="1"/>
          <p:nvPr/>
        </p:nvSpPr>
        <p:spPr>
          <a:xfrm>
            <a:off x="6694998" y="-6179"/>
            <a:ext cx="9172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Openshift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1F3781F-5E01-4C59-BDC4-A4703507F805}"/>
              </a:ext>
            </a:extLst>
          </p:cNvPr>
          <p:cNvCxnSpPr/>
          <p:nvPr/>
        </p:nvCxnSpPr>
        <p:spPr>
          <a:xfrm>
            <a:off x="6716282" y="783905"/>
            <a:ext cx="210584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12349EF-B4FD-4FC0-B247-06B86DB92270}"/>
              </a:ext>
            </a:extLst>
          </p:cNvPr>
          <p:cNvSpPr txBox="1"/>
          <p:nvPr/>
        </p:nvSpPr>
        <p:spPr>
          <a:xfrm>
            <a:off x="116211" y="4768005"/>
            <a:ext cx="289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Create </a:t>
            </a:r>
            <a:r>
              <a:rPr lang="en-US" sz="1800" dirty="0" err="1"/>
              <a:t>Kabanero</a:t>
            </a:r>
            <a:r>
              <a:rPr lang="en-US" sz="1800" dirty="0"/>
              <a:t> Instance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EB791E8-DF35-4FD1-8CCE-0012F23163B6}"/>
              </a:ext>
            </a:extLst>
          </p:cNvPr>
          <p:cNvSpPr/>
          <p:nvPr/>
        </p:nvSpPr>
        <p:spPr>
          <a:xfrm>
            <a:off x="174929" y="261021"/>
            <a:ext cx="867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Brokers: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CCA58EC3-3752-4C3E-AF1D-67FA0A8EE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884" y="197720"/>
            <a:ext cx="762066" cy="434378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71D435D-83E8-4126-81A5-22F85D38B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998" y="197720"/>
            <a:ext cx="449619" cy="39627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A7B13C8B-04A5-459B-91B3-C28562C22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052" y="166086"/>
            <a:ext cx="332257" cy="36936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E2234A88-AF56-4B2B-898A-83AA245AB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549" y="170669"/>
            <a:ext cx="428482" cy="450376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1CF05DA3-FA80-4E86-8BD0-24FEB97D4E0A}"/>
              </a:ext>
            </a:extLst>
          </p:cNvPr>
          <p:cNvGrpSpPr/>
          <p:nvPr/>
        </p:nvGrpSpPr>
        <p:grpSpPr>
          <a:xfrm>
            <a:off x="4781656" y="119947"/>
            <a:ext cx="428483" cy="525826"/>
            <a:chOff x="6025343" y="320756"/>
            <a:chExt cx="1074513" cy="1161600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5EEB1EA0-149E-4837-926E-2D436B165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25343" y="320756"/>
              <a:ext cx="1074513" cy="1005927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F8D65F9-9686-4CEF-8A06-2DE517F30865}"/>
                </a:ext>
              </a:extLst>
            </p:cNvPr>
            <p:cNvSpPr txBox="1"/>
            <p:nvPr/>
          </p:nvSpPr>
          <p:spPr>
            <a:xfrm>
              <a:off x="6197020" y="1236135"/>
              <a:ext cx="7377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webhook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D9F1D9E-3301-4A02-AA9E-A2FBA8BC807B}"/>
              </a:ext>
            </a:extLst>
          </p:cNvPr>
          <p:cNvGrpSpPr/>
          <p:nvPr/>
        </p:nvGrpSpPr>
        <p:grpSpPr>
          <a:xfrm>
            <a:off x="2677751" y="140390"/>
            <a:ext cx="608669" cy="513252"/>
            <a:chOff x="3005160" y="260261"/>
            <a:chExt cx="1217337" cy="983897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F36A8232-C3EF-4B77-B7F6-181C60EA4A60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Or 167">
              <a:extLst>
                <a:ext uri="{FF2B5EF4-FFF2-40B4-BE49-F238E27FC236}">
                  <a16:creationId xmlns:a16="http://schemas.microsoft.com/office/drawing/2014/main" id="{2E9569BB-8330-4E7C-B658-813DBDC8B707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57047238-2BEF-4668-8D23-30E7116C66A9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D8C92FD-99FB-4045-A43B-2F8E818EA28F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613ACA28-81C1-4DD2-AD72-30D722D99D2F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24AD7FA-680A-42EE-A639-F7440B4D1201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70B8F51-6418-4450-A7EC-F1F3FF81B52E}"/>
                </a:ext>
              </a:extLst>
            </p:cNvPr>
            <p:cNvSpPr txBox="1"/>
            <p:nvPr/>
          </p:nvSpPr>
          <p:spPr>
            <a:xfrm>
              <a:off x="3045434" y="831155"/>
              <a:ext cx="973343" cy="413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events</a:t>
              </a:r>
            </a:p>
          </p:txBody>
        </p:sp>
      </p:grp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F3E8842-1BA9-4FFB-BECE-34D65AFF9A1A}"/>
              </a:ext>
            </a:extLst>
          </p:cNvPr>
          <p:cNvSpPr/>
          <p:nvPr/>
        </p:nvSpPr>
        <p:spPr>
          <a:xfrm>
            <a:off x="6805458" y="1045842"/>
            <a:ext cx="798152" cy="3554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Tekton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C4276D5-0A70-45A4-9A32-BE2F637A92C6}"/>
              </a:ext>
            </a:extLst>
          </p:cNvPr>
          <p:cNvSpPr/>
          <p:nvPr/>
        </p:nvSpPr>
        <p:spPr>
          <a:xfrm>
            <a:off x="6801101" y="1467130"/>
            <a:ext cx="798152" cy="3554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event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8CD4A1F8-40EE-4527-B056-BD8C7828DDBE}"/>
              </a:ext>
            </a:extLst>
          </p:cNvPr>
          <p:cNvCxnSpPr>
            <a:cxnSpLocks/>
            <a:stCxn id="11" idx="1"/>
          </p:cNvCxnSpPr>
          <p:nvPr/>
        </p:nvCxnSpPr>
        <p:spPr>
          <a:xfrm flipV="1">
            <a:off x="7264913" y="1401329"/>
            <a:ext cx="161605" cy="28933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D2128149-9778-4208-90C5-52C0670BE13A}"/>
              </a:ext>
            </a:extLst>
          </p:cNvPr>
          <p:cNvCxnSpPr>
            <a:cxnSpLocks/>
            <a:stCxn id="10" idx="1"/>
          </p:cNvCxnSpPr>
          <p:nvPr/>
        </p:nvCxnSpPr>
        <p:spPr>
          <a:xfrm flipV="1">
            <a:off x="4331926" y="1822617"/>
            <a:ext cx="2585709" cy="2457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A021023-41E5-41C7-BE71-95093BF7C1AF}"/>
              </a:ext>
            </a:extLst>
          </p:cNvPr>
          <p:cNvGrpSpPr/>
          <p:nvPr/>
        </p:nvGrpSpPr>
        <p:grpSpPr>
          <a:xfrm>
            <a:off x="3481969" y="117952"/>
            <a:ext cx="584917" cy="616515"/>
            <a:chOff x="3284884" y="1544271"/>
            <a:chExt cx="584917" cy="616515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F74FB30-362C-4D06-AB8C-064D713AF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84884" y="1544271"/>
              <a:ext cx="584917" cy="529795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E8CB424-7C50-47F3-972B-A02305C4334A}"/>
                </a:ext>
              </a:extLst>
            </p:cNvPr>
            <p:cNvSpPr txBox="1"/>
            <p:nvPr/>
          </p:nvSpPr>
          <p:spPr>
            <a:xfrm>
              <a:off x="3284884" y="1945342"/>
              <a:ext cx="50526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/>
                <a:t>Tekton</a:t>
              </a:r>
              <a:endParaRPr lang="en-US" sz="800" dirty="0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2AB48AF-586E-4E53-8FB7-0D742E06A727}"/>
              </a:ext>
            </a:extLst>
          </p:cNvPr>
          <p:cNvSpPr/>
          <p:nvPr/>
        </p:nvSpPr>
        <p:spPr>
          <a:xfrm>
            <a:off x="5586167" y="124390"/>
            <a:ext cx="663558" cy="5213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Container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Registry</a:t>
            </a:r>
          </a:p>
        </p:txBody>
      </p:sp>
    </p:spTree>
    <p:extLst>
      <p:ext uri="{BB962C8B-B14F-4D97-AF65-F5344CB8AC3E}">
        <p14:creationId xmlns:p14="http://schemas.microsoft.com/office/powerpoint/2010/main" val="2292369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890B78-004D-41FC-81E6-5ED78559754E}"/>
              </a:ext>
            </a:extLst>
          </p:cNvPr>
          <p:cNvSpPr/>
          <p:nvPr/>
        </p:nvSpPr>
        <p:spPr>
          <a:xfrm>
            <a:off x="6716282" y="286209"/>
            <a:ext cx="2084563" cy="16067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479FDD-BFF1-4908-A911-E50046F80DEC}"/>
              </a:ext>
            </a:extLst>
          </p:cNvPr>
          <p:cNvSpPr txBox="1"/>
          <p:nvPr/>
        </p:nvSpPr>
        <p:spPr>
          <a:xfrm>
            <a:off x="6693941" y="779839"/>
            <a:ext cx="8883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kabanero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6D99B2-D4EC-468F-8075-B2762747A32E}"/>
              </a:ext>
            </a:extLst>
          </p:cNvPr>
          <p:cNvSpPr/>
          <p:nvPr/>
        </p:nvSpPr>
        <p:spPr>
          <a:xfrm>
            <a:off x="7706947" y="948896"/>
            <a:ext cx="1049572" cy="3827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Kab1</a:t>
            </a: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010C8EDF-D9E2-4701-BD9E-82688FDFF69A}"/>
              </a:ext>
            </a:extLst>
          </p:cNvPr>
          <p:cNvSpPr/>
          <p:nvPr/>
        </p:nvSpPr>
        <p:spPr>
          <a:xfrm>
            <a:off x="3874726" y="4280438"/>
            <a:ext cx="914400" cy="692393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Event- Trigger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616DE36E-5B87-4974-9EB1-1BCD9B02E1DF}"/>
              </a:ext>
            </a:extLst>
          </p:cNvPr>
          <p:cNvSpPr/>
          <p:nvPr/>
        </p:nvSpPr>
        <p:spPr>
          <a:xfrm>
            <a:off x="6822879" y="4294723"/>
            <a:ext cx="884068" cy="753361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A4A06B-4AC9-4BAC-8EBF-E33CCCAAA1CC}"/>
              </a:ext>
            </a:extLst>
          </p:cNvPr>
          <p:cNvSpPr txBox="1"/>
          <p:nvPr/>
        </p:nvSpPr>
        <p:spPr>
          <a:xfrm>
            <a:off x="6694998" y="-6179"/>
            <a:ext cx="9172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Openshift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1F3781F-5E01-4C59-BDC4-A4703507F805}"/>
              </a:ext>
            </a:extLst>
          </p:cNvPr>
          <p:cNvCxnSpPr/>
          <p:nvPr/>
        </p:nvCxnSpPr>
        <p:spPr>
          <a:xfrm>
            <a:off x="6716282" y="783905"/>
            <a:ext cx="210584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12349EF-B4FD-4FC0-B247-06B86DB92270}"/>
              </a:ext>
            </a:extLst>
          </p:cNvPr>
          <p:cNvSpPr txBox="1"/>
          <p:nvPr/>
        </p:nvSpPr>
        <p:spPr>
          <a:xfrm>
            <a:off x="116211" y="4768005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Create Tool Instances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82848F9-BF63-4073-B742-0E91FFD73250}"/>
              </a:ext>
            </a:extLst>
          </p:cNvPr>
          <p:cNvGrpSpPr/>
          <p:nvPr/>
        </p:nvGrpSpPr>
        <p:grpSpPr>
          <a:xfrm>
            <a:off x="2178482" y="2507399"/>
            <a:ext cx="955090" cy="915379"/>
            <a:chOff x="6025343" y="320756"/>
            <a:chExt cx="1074513" cy="1161600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86B3D2C5-50D8-4323-B6CC-DA280433A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25343" y="320756"/>
              <a:ext cx="1074513" cy="1005927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0BD9563-CF4E-40CF-8FB7-389DF2048C9C}"/>
                </a:ext>
              </a:extLst>
            </p:cNvPr>
            <p:cNvSpPr txBox="1"/>
            <p:nvPr/>
          </p:nvSpPr>
          <p:spPr>
            <a:xfrm>
              <a:off x="6197020" y="1236135"/>
              <a:ext cx="7377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webhook</a:t>
              </a:r>
            </a:p>
          </p:txBody>
        </p:sp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59E8AEE8-A355-4700-835A-F95F926C5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180" y="995847"/>
            <a:ext cx="1044030" cy="1097375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9EB791E8-DF35-4FD1-8CCE-0012F23163B6}"/>
              </a:ext>
            </a:extLst>
          </p:cNvPr>
          <p:cNvSpPr/>
          <p:nvPr/>
        </p:nvSpPr>
        <p:spPr>
          <a:xfrm>
            <a:off x="174929" y="261021"/>
            <a:ext cx="867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Brokers: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CCA58EC3-3752-4C3E-AF1D-67FA0A8EE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884" y="197720"/>
            <a:ext cx="762066" cy="434378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71D435D-83E8-4126-81A5-22F85D38B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0998" y="197720"/>
            <a:ext cx="449619" cy="39627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A7B13C8B-04A5-459B-91B3-C28562C22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9052" y="166086"/>
            <a:ext cx="332257" cy="36936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E2234A88-AF56-4B2B-898A-83AA245AB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549" y="170669"/>
            <a:ext cx="428482" cy="450376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1CF05DA3-FA80-4E86-8BD0-24FEB97D4E0A}"/>
              </a:ext>
            </a:extLst>
          </p:cNvPr>
          <p:cNvGrpSpPr/>
          <p:nvPr/>
        </p:nvGrpSpPr>
        <p:grpSpPr>
          <a:xfrm>
            <a:off x="4781656" y="119947"/>
            <a:ext cx="428483" cy="525826"/>
            <a:chOff x="6025343" y="320756"/>
            <a:chExt cx="1074513" cy="1161600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5EEB1EA0-149E-4837-926E-2D436B165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25343" y="320756"/>
              <a:ext cx="1074513" cy="1005927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F8D65F9-9686-4CEF-8A06-2DE517F30865}"/>
                </a:ext>
              </a:extLst>
            </p:cNvPr>
            <p:cNvSpPr txBox="1"/>
            <p:nvPr/>
          </p:nvSpPr>
          <p:spPr>
            <a:xfrm>
              <a:off x="6197020" y="1236135"/>
              <a:ext cx="7377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webhook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D9F1D9E-3301-4A02-AA9E-A2FBA8BC807B}"/>
              </a:ext>
            </a:extLst>
          </p:cNvPr>
          <p:cNvGrpSpPr/>
          <p:nvPr/>
        </p:nvGrpSpPr>
        <p:grpSpPr>
          <a:xfrm>
            <a:off x="2677751" y="140390"/>
            <a:ext cx="608669" cy="513252"/>
            <a:chOff x="3005160" y="260261"/>
            <a:chExt cx="1217337" cy="983897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F36A8232-C3EF-4B77-B7F6-181C60EA4A60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Or 167">
              <a:extLst>
                <a:ext uri="{FF2B5EF4-FFF2-40B4-BE49-F238E27FC236}">
                  <a16:creationId xmlns:a16="http://schemas.microsoft.com/office/drawing/2014/main" id="{2E9569BB-8330-4E7C-B658-813DBDC8B707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57047238-2BEF-4668-8D23-30E7116C66A9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D8C92FD-99FB-4045-A43B-2F8E818EA28F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613ACA28-81C1-4DD2-AD72-30D722D99D2F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24AD7FA-680A-42EE-A639-F7440B4D1201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70B8F51-6418-4450-A7EC-F1F3FF81B52E}"/>
                </a:ext>
              </a:extLst>
            </p:cNvPr>
            <p:cNvSpPr txBox="1"/>
            <p:nvPr/>
          </p:nvSpPr>
          <p:spPr>
            <a:xfrm>
              <a:off x="3045434" y="831155"/>
              <a:ext cx="973343" cy="413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events</a:t>
              </a:r>
            </a:p>
          </p:txBody>
        </p:sp>
      </p:grpSp>
      <p:pic>
        <p:nvPicPr>
          <p:cNvPr id="184" name="Picture 183">
            <a:extLst>
              <a:ext uri="{FF2B5EF4-FFF2-40B4-BE49-F238E27FC236}">
                <a16:creationId xmlns:a16="http://schemas.microsoft.com/office/drawing/2014/main" id="{BC769C17-F599-4A08-B2AE-DB1423FE2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337" y="3424527"/>
            <a:ext cx="866677" cy="803561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EF3E8842-1BA9-4FFB-BECE-34D65AFF9A1A}"/>
              </a:ext>
            </a:extLst>
          </p:cNvPr>
          <p:cNvSpPr/>
          <p:nvPr/>
        </p:nvSpPr>
        <p:spPr>
          <a:xfrm>
            <a:off x="6805458" y="1045842"/>
            <a:ext cx="798152" cy="3554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Tekton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C4276D5-0A70-45A4-9A32-BE2F637A92C6}"/>
              </a:ext>
            </a:extLst>
          </p:cNvPr>
          <p:cNvSpPr/>
          <p:nvPr/>
        </p:nvSpPr>
        <p:spPr>
          <a:xfrm>
            <a:off x="6801101" y="1467130"/>
            <a:ext cx="798152" cy="3554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event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1304BA1-9EE0-4D19-90E8-E69EF7010F6C}"/>
              </a:ext>
            </a:extLst>
          </p:cNvPr>
          <p:cNvGrpSpPr/>
          <p:nvPr/>
        </p:nvGrpSpPr>
        <p:grpSpPr>
          <a:xfrm>
            <a:off x="3798642" y="2484821"/>
            <a:ext cx="921397" cy="939706"/>
            <a:chOff x="3005160" y="260261"/>
            <a:chExt cx="1217337" cy="884802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2C7A777-3D47-4E96-A77E-AFBC755651EC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lowchart: Or 110">
              <a:extLst>
                <a:ext uri="{FF2B5EF4-FFF2-40B4-BE49-F238E27FC236}">
                  <a16:creationId xmlns:a16="http://schemas.microsoft.com/office/drawing/2014/main" id="{19FA4A08-3F93-4C9B-8DD0-0AF302646F57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D2C5156A-9361-4898-9B80-E6EA2B57E891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A00F9A3-F9CF-42F4-B287-9EB15FE05F89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19FDFE9-37CB-4CA4-A1CA-D3AE605355EB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DBC641A4-6CB2-4C6A-B9BF-0F7ED245F299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980C39E-CFEF-472C-85C1-A758BC10A48B}"/>
                </a:ext>
              </a:extLst>
            </p:cNvPr>
            <p:cNvSpPr txBox="1"/>
            <p:nvPr/>
          </p:nvSpPr>
          <p:spPr>
            <a:xfrm>
              <a:off x="3045433" y="831154"/>
              <a:ext cx="9733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events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0DF3321-A32F-4BD9-BAF2-248BC0F760ED}"/>
              </a:ext>
            </a:extLst>
          </p:cNvPr>
          <p:cNvGrpSpPr/>
          <p:nvPr/>
        </p:nvGrpSpPr>
        <p:grpSpPr>
          <a:xfrm>
            <a:off x="3494301" y="140390"/>
            <a:ext cx="584917" cy="616515"/>
            <a:chOff x="3284884" y="1544271"/>
            <a:chExt cx="584917" cy="616515"/>
          </a:xfrm>
        </p:grpSpPr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735B35AA-B6BB-4EB0-9087-9C6CD4B43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84884" y="1544271"/>
              <a:ext cx="584917" cy="529795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7CF2124-7AB3-4A49-BBBF-17BE5DEE6A0B}"/>
                </a:ext>
              </a:extLst>
            </p:cNvPr>
            <p:cNvSpPr txBox="1"/>
            <p:nvPr/>
          </p:nvSpPr>
          <p:spPr>
            <a:xfrm>
              <a:off x="3284884" y="1945342"/>
              <a:ext cx="50526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/>
                <a:t>Tekton</a:t>
              </a:r>
              <a:endParaRPr lang="en-US" sz="8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52AB8C3-466D-4366-B3EF-F0B527DC5738}"/>
              </a:ext>
            </a:extLst>
          </p:cNvPr>
          <p:cNvGrpSpPr/>
          <p:nvPr/>
        </p:nvGrpSpPr>
        <p:grpSpPr>
          <a:xfrm>
            <a:off x="5385109" y="2387337"/>
            <a:ext cx="1016250" cy="1134673"/>
            <a:chOff x="171421" y="3744410"/>
            <a:chExt cx="1016250" cy="1134673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1C623ABD-9B1A-4053-B596-778D3DDA6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1421" y="3744410"/>
              <a:ext cx="1016250" cy="1112617"/>
            </a:xfrm>
            <a:prstGeom prst="rect">
              <a:avLst/>
            </a:prstGeom>
          </p:spPr>
        </p:pic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815405BD-F281-47CC-893B-4710B66EF069}"/>
                </a:ext>
              </a:extLst>
            </p:cNvPr>
            <p:cNvSpPr txBox="1"/>
            <p:nvPr/>
          </p:nvSpPr>
          <p:spPr>
            <a:xfrm>
              <a:off x="274654" y="4586695"/>
              <a:ext cx="70564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Tekton</a:t>
              </a:r>
              <a:endParaRPr lang="en-US" dirty="0"/>
            </a:p>
          </p:txBody>
        </p:sp>
      </p:grp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2FDA016-E001-4A06-B9A8-A92F9A9B9F7F}"/>
              </a:ext>
            </a:extLst>
          </p:cNvPr>
          <p:cNvSpPr/>
          <p:nvPr/>
        </p:nvSpPr>
        <p:spPr>
          <a:xfrm>
            <a:off x="5586167" y="124390"/>
            <a:ext cx="663558" cy="5213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Container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Registry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2018AFE-E036-4249-928E-432CB07EA189}"/>
              </a:ext>
            </a:extLst>
          </p:cNvPr>
          <p:cNvSpPr/>
          <p:nvPr/>
        </p:nvSpPr>
        <p:spPr>
          <a:xfrm>
            <a:off x="944309" y="2547811"/>
            <a:ext cx="921593" cy="6735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Container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Registry</a:t>
            </a:r>
          </a:p>
        </p:txBody>
      </p:sp>
    </p:spTree>
    <p:extLst>
      <p:ext uri="{BB962C8B-B14F-4D97-AF65-F5344CB8AC3E}">
        <p14:creationId xmlns:p14="http://schemas.microsoft.com/office/powerpoint/2010/main" val="233024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890B78-004D-41FC-81E6-5ED78559754E}"/>
              </a:ext>
            </a:extLst>
          </p:cNvPr>
          <p:cNvSpPr/>
          <p:nvPr/>
        </p:nvSpPr>
        <p:spPr>
          <a:xfrm>
            <a:off x="6716282" y="286209"/>
            <a:ext cx="2084563" cy="16067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479FDD-BFF1-4908-A911-E50046F80DEC}"/>
              </a:ext>
            </a:extLst>
          </p:cNvPr>
          <p:cNvSpPr txBox="1"/>
          <p:nvPr/>
        </p:nvSpPr>
        <p:spPr>
          <a:xfrm>
            <a:off x="6693941" y="779839"/>
            <a:ext cx="8883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kabanero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6D99B2-D4EC-468F-8075-B2762747A32E}"/>
              </a:ext>
            </a:extLst>
          </p:cNvPr>
          <p:cNvSpPr/>
          <p:nvPr/>
        </p:nvSpPr>
        <p:spPr>
          <a:xfrm>
            <a:off x="7706947" y="948896"/>
            <a:ext cx="1049572" cy="3827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Kab1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A4A06B-4AC9-4BAC-8EBF-E33CCCAAA1CC}"/>
              </a:ext>
            </a:extLst>
          </p:cNvPr>
          <p:cNvSpPr txBox="1"/>
          <p:nvPr/>
        </p:nvSpPr>
        <p:spPr>
          <a:xfrm>
            <a:off x="6694998" y="-6179"/>
            <a:ext cx="9172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Openshift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1F3781F-5E01-4C59-BDC4-A4703507F805}"/>
              </a:ext>
            </a:extLst>
          </p:cNvPr>
          <p:cNvCxnSpPr/>
          <p:nvPr/>
        </p:nvCxnSpPr>
        <p:spPr>
          <a:xfrm>
            <a:off x="6716282" y="783905"/>
            <a:ext cx="210584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12349EF-B4FD-4FC0-B247-06B86DB92270}"/>
              </a:ext>
            </a:extLst>
          </p:cNvPr>
          <p:cNvSpPr txBox="1"/>
          <p:nvPr/>
        </p:nvSpPr>
        <p:spPr>
          <a:xfrm>
            <a:off x="0" y="4759073"/>
            <a:ext cx="6471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Tekton</a:t>
            </a:r>
            <a:r>
              <a:rPr lang="en-US" sz="1800" dirty="0"/>
              <a:t> Tool View: Listeners, Pipelines, and Pipeline Runs, </a:t>
            </a:r>
            <a:r>
              <a:rPr lang="en-US" sz="1800" dirty="0" err="1"/>
              <a:t>etc</a:t>
            </a:r>
            <a:endParaRPr lang="en-US" sz="18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EB791E8-DF35-4FD1-8CCE-0012F23163B6}"/>
              </a:ext>
            </a:extLst>
          </p:cNvPr>
          <p:cNvSpPr/>
          <p:nvPr/>
        </p:nvSpPr>
        <p:spPr>
          <a:xfrm>
            <a:off x="174929" y="261021"/>
            <a:ext cx="867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Brokers: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CCA58EC3-3752-4C3E-AF1D-67FA0A8EE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884" y="197720"/>
            <a:ext cx="762066" cy="434378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71D435D-83E8-4126-81A5-22F85D38B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998" y="197720"/>
            <a:ext cx="449619" cy="39627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A7B13C8B-04A5-459B-91B3-C28562C22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052" y="166086"/>
            <a:ext cx="332257" cy="36936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E2234A88-AF56-4B2B-898A-83AA245AB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549" y="170669"/>
            <a:ext cx="428482" cy="450376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1CF05DA3-FA80-4E86-8BD0-24FEB97D4E0A}"/>
              </a:ext>
            </a:extLst>
          </p:cNvPr>
          <p:cNvGrpSpPr/>
          <p:nvPr/>
        </p:nvGrpSpPr>
        <p:grpSpPr>
          <a:xfrm>
            <a:off x="4781656" y="119947"/>
            <a:ext cx="428483" cy="525826"/>
            <a:chOff x="6025343" y="320756"/>
            <a:chExt cx="1074513" cy="1161600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5EEB1EA0-149E-4837-926E-2D436B165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25343" y="320756"/>
              <a:ext cx="1074513" cy="1005927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F8D65F9-9686-4CEF-8A06-2DE517F30865}"/>
                </a:ext>
              </a:extLst>
            </p:cNvPr>
            <p:cNvSpPr txBox="1"/>
            <p:nvPr/>
          </p:nvSpPr>
          <p:spPr>
            <a:xfrm>
              <a:off x="6197020" y="1236135"/>
              <a:ext cx="7377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webhook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D9F1D9E-3301-4A02-AA9E-A2FBA8BC807B}"/>
              </a:ext>
            </a:extLst>
          </p:cNvPr>
          <p:cNvGrpSpPr/>
          <p:nvPr/>
        </p:nvGrpSpPr>
        <p:grpSpPr>
          <a:xfrm>
            <a:off x="2677751" y="140390"/>
            <a:ext cx="608669" cy="513252"/>
            <a:chOff x="3005160" y="260261"/>
            <a:chExt cx="1217337" cy="983897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F36A8232-C3EF-4B77-B7F6-181C60EA4A60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Or 167">
              <a:extLst>
                <a:ext uri="{FF2B5EF4-FFF2-40B4-BE49-F238E27FC236}">
                  <a16:creationId xmlns:a16="http://schemas.microsoft.com/office/drawing/2014/main" id="{2E9569BB-8330-4E7C-B658-813DBDC8B707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57047238-2BEF-4668-8D23-30E7116C66A9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D8C92FD-99FB-4045-A43B-2F8E818EA28F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613ACA28-81C1-4DD2-AD72-30D722D99D2F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24AD7FA-680A-42EE-A639-F7440B4D1201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70B8F51-6418-4450-A7EC-F1F3FF81B52E}"/>
                </a:ext>
              </a:extLst>
            </p:cNvPr>
            <p:cNvSpPr txBox="1"/>
            <p:nvPr/>
          </p:nvSpPr>
          <p:spPr>
            <a:xfrm>
              <a:off x="3045434" y="831155"/>
              <a:ext cx="973343" cy="413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events</a:t>
              </a:r>
            </a:p>
          </p:txBody>
        </p:sp>
      </p:grp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F3E8842-1BA9-4FFB-BECE-34D65AFF9A1A}"/>
              </a:ext>
            </a:extLst>
          </p:cNvPr>
          <p:cNvSpPr/>
          <p:nvPr/>
        </p:nvSpPr>
        <p:spPr>
          <a:xfrm>
            <a:off x="6805458" y="1045842"/>
            <a:ext cx="798152" cy="3554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Tekton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C4276D5-0A70-45A4-9A32-BE2F637A92C6}"/>
              </a:ext>
            </a:extLst>
          </p:cNvPr>
          <p:cNvSpPr/>
          <p:nvPr/>
        </p:nvSpPr>
        <p:spPr>
          <a:xfrm>
            <a:off x="6801101" y="1467130"/>
            <a:ext cx="798152" cy="3554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event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B750CE8-5C04-45A2-808D-C170242C6D19}"/>
              </a:ext>
            </a:extLst>
          </p:cNvPr>
          <p:cNvGrpSpPr/>
          <p:nvPr/>
        </p:nvGrpSpPr>
        <p:grpSpPr>
          <a:xfrm>
            <a:off x="3513956" y="87599"/>
            <a:ext cx="584917" cy="616515"/>
            <a:chOff x="3284884" y="1544271"/>
            <a:chExt cx="584917" cy="616515"/>
          </a:xfrm>
        </p:grpSpPr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ABA06475-300E-4109-BBEC-A6DC26CBA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84884" y="1544271"/>
              <a:ext cx="584917" cy="529795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A2E106D-3D52-420E-B7F8-74D57E4C7947}"/>
                </a:ext>
              </a:extLst>
            </p:cNvPr>
            <p:cNvSpPr txBox="1"/>
            <p:nvPr/>
          </p:nvSpPr>
          <p:spPr>
            <a:xfrm>
              <a:off x="3284884" y="1945342"/>
              <a:ext cx="50526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/>
                <a:t>Tekton</a:t>
              </a:r>
              <a:endParaRPr lang="en-US" sz="80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18E5CF2-943C-440B-8A83-BEE0A6CE8850}"/>
              </a:ext>
            </a:extLst>
          </p:cNvPr>
          <p:cNvGrpSpPr/>
          <p:nvPr/>
        </p:nvGrpSpPr>
        <p:grpSpPr>
          <a:xfrm>
            <a:off x="1198599" y="1444564"/>
            <a:ext cx="956204" cy="1134673"/>
            <a:chOff x="475667" y="2181862"/>
            <a:chExt cx="1071768" cy="1309916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228D966-4DA9-4E33-BB7D-019075C1A73F}"/>
                </a:ext>
              </a:extLst>
            </p:cNvPr>
            <p:cNvGrpSpPr/>
            <p:nvPr/>
          </p:nvGrpSpPr>
          <p:grpSpPr>
            <a:xfrm>
              <a:off x="475667" y="2181862"/>
              <a:ext cx="1071768" cy="1134673"/>
              <a:chOff x="171421" y="3744410"/>
              <a:chExt cx="1071768" cy="1134673"/>
            </a:xfrm>
          </p:grpSpPr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66F24E74-4DAC-4CA1-AD01-F07F33D1E3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1421" y="3744410"/>
                <a:ext cx="1016250" cy="1112617"/>
              </a:xfrm>
              <a:prstGeom prst="rect">
                <a:avLst/>
              </a:prstGeom>
            </p:spPr>
          </p:pic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2401533-DA38-4658-9A73-5B501D4D8323}"/>
                  </a:ext>
                </a:extLst>
              </p:cNvPr>
              <p:cNvSpPr txBox="1"/>
              <p:nvPr/>
            </p:nvSpPr>
            <p:spPr>
              <a:xfrm>
                <a:off x="274654" y="4586695"/>
                <a:ext cx="968535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Listener  1</a:t>
                </a: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921CD99-E860-44B5-958C-A11AAB55E963}"/>
                </a:ext>
              </a:extLst>
            </p:cNvPr>
            <p:cNvGrpSpPr/>
            <p:nvPr/>
          </p:nvGrpSpPr>
          <p:grpSpPr>
            <a:xfrm>
              <a:off x="669352" y="3237336"/>
              <a:ext cx="572494" cy="254442"/>
              <a:chOff x="4583971" y="1180792"/>
              <a:chExt cx="572494" cy="254442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0EE0DB38-D7A7-470D-8DD6-D4FA3BE73368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8FDD738B-4328-4438-A620-834ADB5D5907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EA7C3461-4880-44FB-B837-14D16F38238D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B0AFF90-1761-43A7-8696-DEE7131306BF}"/>
              </a:ext>
            </a:extLst>
          </p:cNvPr>
          <p:cNvGrpSpPr/>
          <p:nvPr/>
        </p:nvGrpSpPr>
        <p:grpSpPr>
          <a:xfrm>
            <a:off x="1274832" y="2716063"/>
            <a:ext cx="1020561" cy="1134673"/>
            <a:chOff x="475667" y="2181862"/>
            <a:chExt cx="1143902" cy="1309916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84BC435C-6C0A-4995-8483-39ADD79B1ACF}"/>
                </a:ext>
              </a:extLst>
            </p:cNvPr>
            <p:cNvGrpSpPr/>
            <p:nvPr/>
          </p:nvGrpSpPr>
          <p:grpSpPr>
            <a:xfrm>
              <a:off x="475667" y="2181862"/>
              <a:ext cx="1143902" cy="1179831"/>
              <a:chOff x="171421" y="3744410"/>
              <a:chExt cx="1143902" cy="1179831"/>
            </a:xfrm>
          </p:grpSpPr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58B236CF-B6E7-4CD8-9953-8172CDE72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1421" y="3744410"/>
                <a:ext cx="1016250" cy="1112617"/>
              </a:xfrm>
              <a:prstGeom prst="rect">
                <a:avLst/>
              </a:prstGeom>
            </p:spPr>
          </p:pic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E54E8E4-9D7F-47EC-A176-5BA6115BA554}"/>
                  </a:ext>
                </a:extLst>
              </p:cNvPr>
              <p:cNvSpPr txBox="1"/>
              <p:nvPr/>
            </p:nvSpPr>
            <p:spPr>
              <a:xfrm>
                <a:off x="274654" y="4586696"/>
                <a:ext cx="1040669" cy="337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Listener 2</a:t>
                </a: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F137DB3-9ABB-42CF-A13E-9274743C78EA}"/>
                </a:ext>
              </a:extLst>
            </p:cNvPr>
            <p:cNvGrpSpPr/>
            <p:nvPr/>
          </p:nvGrpSpPr>
          <p:grpSpPr>
            <a:xfrm>
              <a:off x="669352" y="3237336"/>
              <a:ext cx="572494" cy="254442"/>
              <a:chOff x="4583971" y="1180792"/>
              <a:chExt cx="572494" cy="254442"/>
            </a:xfrm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BD66F8AB-904A-4E7C-8F2E-4C9068DB910A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1E882485-37C5-4377-B399-1B7C62F79216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08B9F99C-EAB6-4495-9745-E6A77F347D96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pic>
        <p:nvPicPr>
          <p:cNvPr id="118" name="Picture 117">
            <a:extLst>
              <a:ext uri="{FF2B5EF4-FFF2-40B4-BE49-F238E27FC236}">
                <a16:creationId xmlns:a16="http://schemas.microsoft.com/office/drawing/2014/main" id="{B80D17E1-14F7-4E35-BA61-AEADA0155F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5364" y="1431380"/>
            <a:ext cx="781050" cy="628650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0A0D3EAC-EAE5-4803-98E5-5E770D9735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3802" y="2345457"/>
            <a:ext cx="781050" cy="628650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7EEA771F-A80F-4A5B-BEBC-5CDE198F74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3431" y="3536411"/>
            <a:ext cx="781050" cy="628650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65D6F826-F7CC-49D8-BA66-17DE31911660}"/>
              </a:ext>
            </a:extLst>
          </p:cNvPr>
          <p:cNvGrpSpPr/>
          <p:nvPr/>
        </p:nvGrpSpPr>
        <p:grpSpPr>
          <a:xfrm>
            <a:off x="5072805" y="1792273"/>
            <a:ext cx="894230" cy="628650"/>
            <a:chOff x="4653031" y="1603186"/>
            <a:chExt cx="894230" cy="628650"/>
          </a:xfrm>
        </p:grpSpPr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7ED874F0-20B2-4B29-A5A9-461D5BC72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53031" y="1603186"/>
              <a:ext cx="781050" cy="628650"/>
            </a:xfrm>
            <a:prstGeom prst="rect">
              <a:avLst/>
            </a:prstGeom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37EC41C-51D2-4336-B50C-C4C52C0AFF1D}"/>
                </a:ext>
              </a:extLst>
            </p:cNvPr>
            <p:cNvGrpSpPr/>
            <p:nvPr/>
          </p:nvGrpSpPr>
          <p:grpSpPr>
            <a:xfrm>
              <a:off x="5320900" y="1908421"/>
              <a:ext cx="226361" cy="303217"/>
              <a:chOff x="4909829" y="2372790"/>
              <a:chExt cx="592474" cy="732683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CA01F0C-1913-4BEB-82FB-F496A7F31EAA}"/>
                  </a:ext>
                </a:extLst>
              </p:cNvPr>
              <p:cNvSpPr/>
              <p:nvPr/>
            </p:nvSpPr>
            <p:spPr>
              <a:xfrm>
                <a:off x="5196271" y="2372790"/>
                <a:ext cx="143328" cy="147403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51597FFF-6A4C-4029-8364-AD6CC191F1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7935" y="2579237"/>
                <a:ext cx="162806" cy="13682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95D6C816-3D9E-4C9E-8A8A-DBEA41B7F4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30741" y="2513219"/>
                <a:ext cx="71562" cy="2028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F867B25-5B9B-4752-9107-DFCD36DA2FDC}"/>
                  </a:ext>
                </a:extLst>
              </p:cNvPr>
              <p:cNvCxnSpPr>
                <a:cxnSpLocks/>
                <a:stCxn id="7" idx="4"/>
              </p:cNvCxnSpPr>
              <p:nvPr/>
            </p:nvCxnSpPr>
            <p:spPr>
              <a:xfrm flipH="1">
                <a:off x="5210139" y="2520193"/>
                <a:ext cx="57796" cy="19587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B9E5FB69-4F4E-4577-B75B-D1543903CF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6665" y="2714684"/>
                <a:ext cx="179062" cy="14878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C3FEA60F-E506-4676-A978-473FB41BEC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5727" y="2863785"/>
                <a:ext cx="5146" cy="2416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D0260A91-E263-4595-80BA-4EC6460026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72070" y="2716063"/>
                <a:ext cx="124202" cy="20998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43294A6D-753B-40C2-9E6E-1CA9F495E6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9829" y="2906468"/>
                <a:ext cx="194421" cy="12354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FEAAE5D6-FE20-4799-993F-779D7743B3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15477" y="2573490"/>
                <a:ext cx="219399" cy="8234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84AF0BC2-FBEF-4780-9AAE-9A1DF602FA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39175" y="2623858"/>
                <a:ext cx="113444" cy="1652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8EC486A5-CEB3-43E2-A443-DEAACA37CBC6}"/>
              </a:ext>
            </a:extLst>
          </p:cNvPr>
          <p:cNvGrpSpPr/>
          <p:nvPr/>
        </p:nvGrpSpPr>
        <p:grpSpPr>
          <a:xfrm>
            <a:off x="5161133" y="2641724"/>
            <a:ext cx="894230" cy="628650"/>
            <a:chOff x="4653031" y="1603186"/>
            <a:chExt cx="894230" cy="628650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2BE05BBB-1178-4A49-A688-0EFBCA1CC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53031" y="1603186"/>
              <a:ext cx="781050" cy="628650"/>
            </a:xfrm>
            <a:prstGeom prst="rect">
              <a:avLst/>
            </a:prstGeom>
          </p:spPr>
        </p:pic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0AAAEF97-2A63-46DC-97B1-CC8E13151009}"/>
                </a:ext>
              </a:extLst>
            </p:cNvPr>
            <p:cNvGrpSpPr/>
            <p:nvPr/>
          </p:nvGrpSpPr>
          <p:grpSpPr>
            <a:xfrm>
              <a:off x="5320900" y="1908421"/>
              <a:ext cx="226361" cy="303217"/>
              <a:chOff x="4909829" y="2372790"/>
              <a:chExt cx="592474" cy="732683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A3914931-E7BE-4705-A599-B54422393FFA}"/>
                  </a:ext>
                </a:extLst>
              </p:cNvPr>
              <p:cNvSpPr/>
              <p:nvPr/>
            </p:nvSpPr>
            <p:spPr>
              <a:xfrm>
                <a:off x="5196271" y="2372790"/>
                <a:ext cx="143328" cy="147403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C838839E-D651-456B-BA9C-06235FBEE8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7935" y="2579237"/>
                <a:ext cx="162806" cy="13682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D1A21A45-CC8A-4C68-BE66-1C880AEB3E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30741" y="2513219"/>
                <a:ext cx="71562" cy="2028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AC0DB818-D531-435D-A555-8EB93A3BF57D}"/>
                  </a:ext>
                </a:extLst>
              </p:cNvPr>
              <p:cNvCxnSpPr>
                <a:cxnSpLocks/>
                <a:stCxn id="160" idx="4"/>
              </p:cNvCxnSpPr>
              <p:nvPr/>
            </p:nvCxnSpPr>
            <p:spPr>
              <a:xfrm flipH="1">
                <a:off x="5210139" y="2520193"/>
                <a:ext cx="57796" cy="19587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91AE7881-BC69-4476-93C6-24F818E547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6665" y="2714684"/>
                <a:ext cx="179062" cy="14878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4798AEB7-C196-48CE-BE52-FF9228FCA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5727" y="2863785"/>
                <a:ext cx="5146" cy="2416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220AC47D-6B5A-4F56-A383-DC678EDA04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72070" y="2716063"/>
                <a:ext cx="124202" cy="20998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8848BAE0-D7F5-4FE5-AFF7-A55F66E64B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9829" y="2906468"/>
                <a:ext cx="194421" cy="12354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FA249602-3FE4-41E6-B035-6A63F02762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15477" y="2573490"/>
                <a:ext cx="219399" cy="8234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824098C4-56CA-4BC3-9C77-AEE47D72E5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39175" y="2623858"/>
                <a:ext cx="113444" cy="1652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8" name="Rectangle 177">
            <a:extLst>
              <a:ext uri="{FF2B5EF4-FFF2-40B4-BE49-F238E27FC236}">
                <a16:creationId xmlns:a16="http://schemas.microsoft.com/office/drawing/2014/main" id="{DA569DE3-14A3-4A11-AC99-41977D596171}"/>
              </a:ext>
            </a:extLst>
          </p:cNvPr>
          <p:cNvSpPr/>
          <p:nvPr/>
        </p:nvSpPr>
        <p:spPr>
          <a:xfrm>
            <a:off x="5586167" y="124390"/>
            <a:ext cx="663558" cy="5213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Container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Registry</a:t>
            </a:r>
          </a:p>
        </p:txBody>
      </p:sp>
    </p:spTree>
    <p:extLst>
      <p:ext uri="{BB962C8B-B14F-4D97-AF65-F5344CB8AC3E}">
        <p14:creationId xmlns:p14="http://schemas.microsoft.com/office/powerpoint/2010/main" val="486063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890B78-004D-41FC-81E6-5ED78559754E}"/>
              </a:ext>
            </a:extLst>
          </p:cNvPr>
          <p:cNvSpPr/>
          <p:nvPr/>
        </p:nvSpPr>
        <p:spPr>
          <a:xfrm>
            <a:off x="6716282" y="286209"/>
            <a:ext cx="2084563" cy="16067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479FDD-BFF1-4908-A911-E50046F80DEC}"/>
              </a:ext>
            </a:extLst>
          </p:cNvPr>
          <p:cNvSpPr txBox="1"/>
          <p:nvPr/>
        </p:nvSpPr>
        <p:spPr>
          <a:xfrm>
            <a:off x="6693941" y="779839"/>
            <a:ext cx="8883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kabanero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6D99B2-D4EC-468F-8075-B2762747A32E}"/>
              </a:ext>
            </a:extLst>
          </p:cNvPr>
          <p:cNvSpPr/>
          <p:nvPr/>
        </p:nvSpPr>
        <p:spPr>
          <a:xfrm>
            <a:off x="7706947" y="948896"/>
            <a:ext cx="1049572" cy="3827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Kab1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A4A06B-4AC9-4BAC-8EBF-E33CCCAAA1CC}"/>
              </a:ext>
            </a:extLst>
          </p:cNvPr>
          <p:cNvSpPr txBox="1"/>
          <p:nvPr/>
        </p:nvSpPr>
        <p:spPr>
          <a:xfrm>
            <a:off x="6694998" y="-6179"/>
            <a:ext cx="9172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Openshift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1F3781F-5E01-4C59-BDC4-A4703507F805}"/>
              </a:ext>
            </a:extLst>
          </p:cNvPr>
          <p:cNvCxnSpPr/>
          <p:nvPr/>
        </p:nvCxnSpPr>
        <p:spPr>
          <a:xfrm>
            <a:off x="6716282" y="783905"/>
            <a:ext cx="210584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12349EF-B4FD-4FC0-B247-06B86DB92270}"/>
              </a:ext>
            </a:extLst>
          </p:cNvPr>
          <p:cNvSpPr txBox="1"/>
          <p:nvPr/>
        </p:nvSpPr>
        <p:spPr>
          <a:xfrm>
            <a:off x="116211" y="4768005"/>
            <a:ext cx="20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NATS View: topics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EB791E8-DF35-4FD1-8CCE-0012F23163B6}"/>
              </a:ext>
            </a:extLst>
          </p:cNvPr>
          <p:cNvSpPr/>
          <p:nvPr/>
        </p:nvSpPr>
        <p:spPr>
          <a:xfrm>
            <a:off x="174929" y="261021"/>
            <a:ext cx="867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Brokers: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CCA58EC3-3752-4C3E-AF1D-67FA0A8EE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884" y="197720"/>
            <a:ext cx="762066" cy="434378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71D435D-83E8-4126-81A5-22F85D38B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998" y="197720"/>
            <a:ext cx="449619" cy="39627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A7B13C8B-04A5-459B-91B3-C28562C22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052" y="166086"/>
            <a:ext cx="332257" cy="36936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E2234A88-AF56-4B2B-898A-83AA245AB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549" y="170669"/>
            <a:ext cx="428482" cy="450376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1CF05DA3-FA80-4E86-8BD0-24FEB97D4E0A}"/>
              </a:ext>
            </a:extLst>
          </p:cNvPr>
          <p:cNvGrpSpPr/>
          <p:nvPr/>
        </p:nvGrpSpPr>
        <p:grpSpPr>
          <a:xfrm>
            <a:off x="4781656" y="119947"/>
            <a:ext cx="428483" cy="525826"/>
            <a:chOff x="6025343" y="320756"/>
            <a:chExt cx="1074513" cy="1161600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5EEB1EA0-149E-4837-926E-2D436B165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25343" y="320756"/>
              <a:ext cx="1074513" cy="1005927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F8D65F9-9686-4CEF-8A06-2DE517F30865}"/>
                </a:ext>
              </a:extLst>
            </p:cNvPr>
            <p:cNvSpPr txBox="1"/>
            <p:nvPr/>
          </p:nvSpPr>
          <p:spPr>
            <a:xfrm>
              <a:off x="6197020" y="1236135"/>
              <a:ext cx="7377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webhook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D9F1D9E-3301-4A02-AA9E-A2FBA8BC807B}"/>
              </a:ext>
            </a:extLst>
          </p:cNvPr>
          <p:cNvGrpSpPr/>
          <p:nvPr/>
        </p:nvGrpSpPr>
        <p:grpSpPr>
          <a:xfrm>
            <a:off x="2677751" y="140390"/>
            <a:ext cx="608669" cy="513252"/>
            <a:chOff x="3005160" y="260261"/>
            <a:chExt cx="1217337" cy="983897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F36A8232-C3EF-4B77-B7F6-181C60EA4A60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Or 167">
              <a:extLst>
                <a:ext uri="{FF2B5EF4-FFF2-40B4-BE49-F238E27FC236}">
                  <a16:creationId xmlns:a16="http://schemas.microsoft.com/office/drawing/2014/main" id="{2E9569BB-8330-4E7C-B658-813DBDC8B707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57047238-2BEF-4668-8D23-30E7116C66A9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D8C92FD-99FB-4045-A43B-2F8E818EA28F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613ACA28-81C1-4DD2-AD72-30D722D99D2F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24AD7FA-680A-42EE-A639-F7440B4D1201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70B8F51-6418-4450-A7EC-F1F3FF81B52E}"/>
                </a:ext>
              </a:extLst>
            </p:cNvPr>
            <p:cNvSpPr txBox="1"/>
            <p:nvPr/>
          </p:nvSpPr>
          <p:spPr>
            <a:xfrm>
              <a:off x="3045434" y="831155"/>
              <a:ext cx="973343" cy="413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events</a:t>
              </a:r>
            </a:p>
          </p:txBody>
        </p:sp>
      </p:grp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F3E8842-1BA9-4FFB-BECE-34D65AFF9A1A}"/>
              </a:ext>
            </a:extLst>
          </p:cNvPr>
          <p:cNvSpPr/>
          <p:nvPr/>
        </p:nvSpPr>
        <p:spPr>
          <a:xfrm>
            <a:off x="6805458" y="1045842"/>
            <a:ext cx="798152" cy="3554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Tekton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C4276D5-0A70-45A4-9A32-BE2F637A92C6}"/>
              </a:ext>
            </a:extLst>
          </p:cNvPr>
          <p:cNvSpPr/>
          <p:nvPr/>
        </p:nvSpPr>
        <p:spPr>
          <a:xfrm>
            <a:off x="6801101" y="1467130"/>
            <a:ext cx="798152" cy="3554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event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0DF3321-A32F-4BD9-BAF2-248BC0F760ED}"/>
              </a:ext>
            </a:extLst>
          </p:cNvPr>
          <p:cNvGrpSpPr/>
          <p:nvPr/>
        </p:nvGrpSpPr>
        <p:grpSpPr>
          <a:xfrm>
            <a:off x="3494301" y="140390"/>
            <a:ext cx="584917" cy="616515"/>
            <a:chOff x="3284884" y="1544271"/>
            <a:chExt cx="584917" cy="616515"/>
          </a:xfrm>
        </p:grpSpPr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735B35AA-B6BB-4EB0-9087-9C6CD4B43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84884" y="1544271"/>
              <a:ext cx="584917" cy="529795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7CF2124-7AB3-4A49-BBBF-17BE5DEE6A0B}"/>
                </a:ext>
              </a:extLst>
            </p:cNvPr>
            <p:cNvSpPr txBox="1"/>
            <p:nvPr/>
          </p:nvSpPr>
          <p:spPr>
            <a:xfrm>
              <a:off x="3284884" y="1945342"/>
              <a:ext cx="50526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/>
                <a:t>Tekton</a:t>
              </a:r>
              <a:endParaRPr lang="en-US" sz="800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499BB55-4CCB-48AF-B97D-92403D9C6712}"/>
              </a:ext>
            </a:extLst>
          </p:cNvPr>
          <p:cNvGrpSpPr/>
          <p:nvPr/>
        </p:nvGrpSpPr>
        <p:grpSpPr>
          <a:xfrm>
            <a:off x="1462501" y="931893"/>
            <a:ext cx="1044030" cy="1097375"/>
            <a:chOff x="7279406" y="2352877"/>
            <a:chExt cx="1044030" cy="1097375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2641E10E-5336-4CD0-891D-5175F93D4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79406" y="2352877"/>
              <a:ext cx="1044030" cy="1097375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5644DAA-B24D-4229-A0ED-7296DA5445A7}"/>
                </a:ext>
              </a:extLst>
            </p:cNvPr>
            <p:cNvGrpSpPr/>
            <p:nvPr/>
          </p:nvGrpSpPr>
          <p:grpSpPr>
            <a:xfrm>
              <a:off x="7771766" y="3171795"/>
              <a:ext cx="511560" cy="254442"/>
              <a:chOff x="1156771" y="1211604"/>
              <a:chExt cx="572494" cy="254442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16B396CF-FD67-42F2-9C31-CD73FDBCE38D}"/>
                  </a:ext>
                </a:extLst>
              </p:cNvPr>
              <p:cNvSpPr/>
              <p:nvPr/>
            </p:nvSpPr>
            <p:spPr>
              <a:xfrm>
                <a:off x="1274027" y="130801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C6EAA8E7-C1E9-41A9-A0BF-7BDCD1CC41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871" y="1289797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0CEED22D-166B-45FD-8C53-514C1633AFB6}"/>
                  </a:ext>
                </a:extLst>
              </p:cNvPr>
              <p:cNvSpPr/>
              <p:nvPr/>
            </p:nvSpPr>
            <p:spPr>
              <a:xfrm>
                <a:off x="1359768" y="1338510"/>
                <a:ext cx="220721" cy="45719"/>
              </a:xfrm>
              <a:custGeom>
                <a:avLst/>
                <a:gdLst>
                  <a:gd name="connsiteX0" fmla="*/ 429370 w 429370"/>
                  <a:gd name="connsiteY0" fmla="*/ 127221 h 127221"/>
                  <a:gd name="connsiteX1" fmla="*/ 143123 w 429370"/>
                  <a:gd name="connsiteY1" fmla="*/ 95416 h 127221"/>
                  <a:gd name="connsiteX2" fmla="*/ 0 w 429370"/>
                  <a:gd name="connsiteY2" fmla="*/ 0 h 127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9370" h="127221">
                    <a:moveTo>
                      <a:pt x="429370" y="127221"/>
                    </a:moveTo>
                    <a:cubicBezTo>
                      <a:pt x="322027" y="121920"/>
                      <a:pt x="214685" y="116619"/>
                      <a:pt x="143123" y="95416"/>
                    </a:cubicBezTo>
                    <a:cubicBezTo>
                      <a:pt x="71561" y="74213"/>
                      <a:pt x="38431" y="25179"/>
                      <a:pt x="0" y="0"/>
                    </a:cubicBezTo>
                  </a:path>
                </a:pathLst>
              </a:custGeom>
              <a:noFill/>
              <a:ln>
                <a:prstDash val="sysDash"/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AD87DAAF-9AB5-487A-93B7-9DDF3AAE1BC1}"/>
                  </a:ext>
                </a:extLst>
              </p:cNvPr>
              <p:cNvSpPr/>
              <p:nvPr/>
            </p:nvSpPr>
            <p:spPr>
              <a:xfrm>
                <a:off x="1156771" y="121160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767807F-D39F-4B6A-AF66-2113BBC3AA72}"/>
                </a:ext>
              </a:extLst>
            </p:cNvPr>
            <p:cNvGrpSpPr/>
            <p:nvPr/>
          </p:nvGrpSpPr>
          <p:grpSpPr>
            <a:xfrm>
              <a:off x="7388374" y="3197369"/>
              <a:ext cx="379362" cy="218681"/>
              <a:chOff x="4583971" y="1180792"/>
              <a:chExt cx="572494" cy="254442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27851E52-DA44-4E18-8FA6-9397560D1ABF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0703D953-C374-469A-9E7B-13389540866C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AC50B416-59D8-453B-97B3-40440C47AA46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0563D89-232F-4487-8902-8B66A581D8AE}"/>
              </a:ext>
            </a:extLst>
          </p:cNvPr>
          <p:cNvGrpSpPr/>
          <p:nvPr/>
        </p:nvGrpSpPr>
        <p:grpSpPr>
          <a:xfrm>
            <a:off x="1524930" y="2163169"/>
            <a:ext cx="1044030" cy="1097375"/>
            <a:chOff x="7279406" y="2352877"/>
            <a:chExt cx="1044030" cy="1097375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5C348598-2D23-48CB-B801-A90B607AB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79406" y="2352877"/>
              <a:ext cx="1044030" cy="1097375"/>
            </a:xfrm>
            <a:prstGeom prst="rect">
              <a:avLst/>
            </a:prstGeom>
          </p:spPr>
        </p:pic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45128E9A-8997-43FE-AB37-549B009AA4DD}"/>
                </a:ext>
              </a:extLst>
            </p:cNvPr>
            <p:cNvGrpSpPr/>
            <p:nvPr/>
          </p:nvGrpSpPr>
          <p:grpSpPr>
            <a:xfrm>
              <a:off x="7771766" y="3171795"/>
              <a:ext cx="511560" cy="254442"/>
              <a:chOff x="1156771" y="1211604"/>
              <a:chExt cx="572494" cy="254442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D8D580D-D9D8-4229-A3CD-A731D5608E78}"/>
                  </a:ext>
                </a:extLst>
              </p:cNvPr>
              <p:cNvSpPr/>
              <p:nvPr/>
            </p:nvSpPr>
            <p:spPr>
              <a:xfrm>
                <a:off x="1274027" y="130801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827FED47-C52D-4BAB-B34F-943E49AE39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871" y="1289797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910C78D8-2D6B-4AFD-AB29-6F634E601AE2}"/>
                  </a:ext>
                </a:extLst>
              </p:cNvPr>
              <p:cNvSpPr/>
              <p:nvPr/>
            </p:nvSpPr>
            <p:spPr>
              <a:xfrm>
                <a:off x="1359768" y="1338510"/>
                <a:ext cx="220721" cy="45719"/>
              </a:xfrm>
              <a:custGeom>
                <a:avLst/>
                <a:gdLst>
                  <a:gd name="connsiteX0" fmla="*/ 429370 w 429370"/>
                  <a:gd name="connsiteY0" fmla="*/ 127221 h 127221"/>
                  <a:gd name="connsiteX1" fmla="*/ 143123 w 429370"/>
                  <a:gd name="connsiteY1" fmla="*/ 95416 h 127221"/>
                  <a:gd name="connsiteX2" fmla="*/ 0 w 429370"/>
                  <a:gd name="connsiteY2" fmla="*/ 0 h 127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9370" h="127221">
                    <a:moveTo>
                      <a:pt x="429370" y="127221"/>
                    </a:moveTo>
                    <a:cubicBezTo>
                      <a:pt x="322027" y="121920"/>
                      <a:pt x="214685" y="116619"/>
                      <a:pt x="143123" y="95416"/>
                    </a:cubicBezTo>
                    <a:cubicBezTo>
                      <a:pt x="71561" y="74213"/>
                      <a:pt x="38431" y="25179"/>
                      <a:pt x="0" y="0"/>
                    </a:cubicBezTo>
                  </a:path>
                </a:pathLst>
              </a:custGeom>
              <a:noFill/>
              <a:ln>
                <a:prstDash val="sysDash"/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F5FD7ED8-253A-43B8-B347-B711674F1BC9}"/>
                  </a:ext>
                </a:extLst>
              </p:cNvPr>
              <p:cNvSpPr/>
              <p:nvPr/>
            </p:nvSpPr>
            <p:spPr>
              <a:xfrm>
                <a:off x="1156771" y="121160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0A180C5B-ADD8-4FC6-9EDF-F5C940498481}"/>
                </a:ext>
              </a:extLst>
            </p:cNvPr>
            <p:cNvGrpSpPr/>
            <p:nvPr/>
          </p:nvGrpSpPr>
          <p:grpSpPr>
            <a:xfrm>
              <a:off x="7388374" y="3197369"/>
              <a:ext cx="379362" cy="218681"/>
              <a:chOff x="4583971" y="1180792"/>
              <a:chExt cx="572494" cy="254442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3B4FD33E-3880-4250-B919-A5BA2F298BF9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28BFC656-9135-4E09-A635-3677D1DCC7A7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10AAB40-76E1-4FFB-8302-DCE19106A135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677073B-93B3-4A10-B647-74F059E65ADF}"/>
              </a:ext>
            </a:extLst>
          </p:cNvPr>
          <p:cNvGrpSpPr/>
          <p:nvPr/>
        </p:nvGrpSpPr>
        <p:grpSpPr>
          <a:xfrm>
            <a:off x="1532632" y="3425840"/>
            <a:ext cx="1044030" cy="1097375"/>
            <a:chOff x="7279406" y="2352877"/>
            <a:chExt cx="1044030" cy="1097375"/>
          </a:xfrm>
        </p:grpSpPr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E575630A-F6D0-4F27-8619-012B89C40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79406" y="2352877"/>
              <a:ext cx="1044030" cy="1097375"/>
            </a:xfrm>
            <a:prstGeom prst="rect">
              <a:avLst/>
            </a:prstGeom>
          </p:spPr>
        </p:pic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9408BBB7-53CF-4685-B5A7-C9B59AD25FC3}"/>
                </a:ext>
              </a:extLst>
            </p:cNvPr>
            <p:cNvGrpSpPr/>
            <p:nvPr/>
          </p:nvGrpSpPr>
          <p:grpSpPr>
            <a:xfrm>
              <a:off x="7771766" y="3171795"/>
              <a:ext cx="511560" cy="254442"/>
              <a:chOff x="1156771" y="1211604"/>
              <a:chExt cx="572494" cy="254442"/>
            </a:xfrm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8CFB07D4-5025-454B-B64B-A5DAD5D33836}"/>
                  </a:ext>
                </a:extLst>
              </p:cNvPr>
              <p:cNvSpPr/>
              <p:nvPr/>
            </p:nvSpPr>
            <p:spPr>
              <a:xfrm>
                <a:off x="1274027" y="130801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34712451-6049-4C4C-B2A4-E8EC1F32CA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871" y="1289797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3520CFF5-F999-40BF-B08E-3D486C35568D}"/>
                  </a:ext>
                </a:extLst>
              </p:cNvPr>
              <p:cNvSpPr/>
              <p:nvPr/>
            </p:nvSpPr>
            <p:spPr>
              <a:xfrm>
                <a:off x="1359768" y="1338510"/>
                <a:ext cx="220721" cy="45719"/>
              </a:xfrm>
              <a:custGeom>
                <a:avLst/>
                <a:gdLst>
                  <a:gd name="connsiteX0" fmla="*/ 429370 w 429370"/>
                  <a:gd name="connsiteY0" fmla="*/ 127221 h 127221"/>
                  <a:gd name="connsiteX1" fmla="*/ 143123 w 429370"/>
                  <a:gd name="connsiteY1" fmla="*/ 95416 h 127221"/>
                  <a:gd name="connsiteX2" fmla="*/ 0 w 429370"/>
                  <a:gd name="connsiteY2" fmla="*/ 0 h 127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9370" h="127221">
                    <a:moveTo>
                      <a:pt x="429370" y="127221"/>
                    </a:moveTo>
                    <a:cubicBezTo>
                      <a:pt x="322027" y="121920"/>
                      <a:pt x="214685" y="116619"/>
                      <a:pt x="143123" y="95416"/>
                    </a:cubicBezTo>
                    <a:cubicBezTo>
                      <a:pt x="71561" y="74213"/>
                      <a:pt x="38431" y="25179"/>
                      <a:pt x="0" y="0"/>
                    </a:cubicBezTo>
                  </a:path>
                </a:pathLst>
              </a:custGeom>
              <a:noFill/>
              <a:ln>
                <a:prstDash val="sysDash"/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D072ADDE-598A-408C-8E33-921E3826FF26}"/>
                  </a:ext>
                </a:extLst>
              </p:cNvPr>
              <p:cNvSpPr/>
              <p:nvPr/>
            </p:nvSpPr>
            <p:spPr>
              <a:xfrm>
                <a:off x="1156771" y="121160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283A2D26-7C62-433D-BB15-9DA757463B51}"/>
                </a:ext>
              </a:extLst>
            </p:cNvPr>
            <p:cNvGrpSpPr/>
            <p:nvPr/>
          </p:nvGrpSpPr>
          <p:grpSpPr>
            <a:xfrm>
              <a:off x="7388374" y="3197369"/>
              <a:ext cx="379362" cy="218681"/>
              <a:chOff x="4583971" y="1180792"/>
              <a:chExt cx="572494" cy="254442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554BF574-CAD5-408E-A510-617C01268980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5161FE65-A67A-423F-870C-C7886BF4E856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14AB0D42-5BC5-430F-AC6D-0D6CCA096BE5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sp>
        <p:nvSpPr>
          <p:cNvPr id="130" name="Rectangle 129">
            <a:extLst>
              <a:ext uri="{FF2B5EF4-FFF2-40B4-BE49-F238E27FC236}">
                <a16:creationId xmlns:a16="http://schemas.microsoft.com/office/drawing/2014/main" id="{B397715D-AD03-4B74-99A7-B106CADFF121}"/>
              </a:ext>
            </a:extLst>
          </p:cNvPr>
          <p:cNvSpPr/>
          <p:nvPr/>
        </p:nvSpPr>
        <p:spPr>
          <a:xfrm>
            <a:off x="5586167" y="124390"/>
            <a:ext cx="663558" cy="5213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Container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Registry</a:t>
            </a:r>
          </a:p>
        </p:txBody>
      </p:sp>
    </p:spTree>
    <p:extLst>
      <p:ext uri="{BB962C8B-B14F-4D97-AF65-F5344CB8AC3E}">
        <p14:creationId xmlns:p14="http://schemas.microsoft.com/office/powerpoint/2010/main" val="3704385383"/>
      </p:ext>
    </p:extLst>
  </p:cSld>
  <p:clrMapOvr>
    <a:masterClrMapping/>
  </p:clrMapOvr>
</p:sld>
</file>

<file path=ppt/theme/theme1.xml><?xml version="1.0" encoding="utf-8"?>
<a:theme xmlns:a="http://schemas.openxmlformats.org/drawingml/2006/main" name="dk_blu_background_2017">
  <a:themeElements>
    <a:clrScheme name="Custom 48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9D0A33B2-E3C2-4B44-9705-B61D36DE01EA}"/>
    </a:ext>
  </a:extLst>
</a:theme>
</file>

<file path=ppt/theme/theme10.xml><?xml version="1.0" encoding="utf-8"?>
<a:theme xmlns:a="http://schemas.openxmlformats.org/drawingml/2006/main" name="IBM Developer 2018 black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Plex_Embed_16x9" id="{9023B6C9-B59B-7C46-90C3-42319B44E20C}" vid="{0871B14B-B832-A949-9794-412B5D183567}"/>
    </a:ext>
  </a:extLst>
</a:theme>
</file>

<file path=ppt/theme/theme11.xml><?xml version="1.0" encoding="utf-8"?>
<a:theme xmlns:a="http://schemas.openxmlformats.org/drawingml/2006/main" name="blk_background_2017">
  <a:themeElements>
    <a:clrScheme name="blk_background_2017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F8B8B"/>
      </a:accent1>
      <a:accent2>
        <a:srgbClr val="0F6FFF"/>
      </a:accent2>
      <a:accent3>
        <a:srgbClr val="20D5D2"/>
      </a:accent3>
      <a:accent4>
        <a:srgbClr val="504E4E"/>
      </a:accent4>
      <a:accent5>
        <a:srgbClr val="6E177D"/>
      </a:accent5>
      <a:accent6>
        <a:srgbClr val="DB2663"/>
      </a:accent6>
      <a:hlink>
        <a:srgbClr val="0000FF"/>
      </a:hlink>
      <a:folHlink>
        <a:srgbClr val="FF00FF"/>
      </a:folHlink>
    </a:clrScheme>
    <a:fontScheme name="blk_background_2017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lk_background_201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IBM Plex Sans"/>
            <a:ea typeface="IBM Plex Sans"/>
            <a:cs typeface="IBM Plex Sans"/>
            <a:sym typeface="IBM Plex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IBM Plex Sans"/>
            <a:ea typeface="IBM Plex Sans"/>
            <a:cs typeface="IBM Plex Sans"/>
            <a:sym typeface="IBM Plex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ccelerating the Enterprise Cloud Journey - 040219 - Chapters 1&amp;2" id="{FA1A44AC-F8B8-A745-B002-90D79E7C4E41}" vid="{E95903CB-6A8E-DE4F-924D-D2656B03261C}"/>
    </a:ext>
  </a:extLst>
</a:theme>
</file>

<file path=ppt/theme/theme3.xml><?xml version="1.0" encoding="utf-8"?>
<a:theme xmlns:a="http://schemas.openxmlformats.org/drawingml/2006/main" name="3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4.xml><?xml version="1.0" encoding="utf-8"?>
<a:theme xmlns:a="http://schemas.openxmlformats.org/drawingml/2006/main" name="1_gry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04C24D4B-E96D-2542-A69C-A67FD699EA10}" vid="{AB8597CF-D674-7A41-BA94-DAA1C0495B2D}"/>
    </a:ext>
  </a:extLst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 Application Platform - One Pager" id="{4E844DBF-28C3-3C49-B18B-DC95048407A1}" vid="{77525009-3FE9-1840-97DF-FEE0EDF5B441}"/>
    </a:ext>
  </a:extLst>
</a:theme>
</file>

<file path=ppt/theme/theme7.xml><?xml version="1.0" encoding="utf-8"?>
<a:theme xmlns:a="http://schemas.openxmlformats.org/drawingml/2006/main" name="3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kton101" id="{B905CE5C-3DEB-7B46-8C7E-7B51AB9BAA95}" vid="{0A8FBA1C-EF49-754C-A115-13800B65DF1A}"/>
    </a:ext>
  </a:extLst>
</a:theme>
</file>

<file path=ppt/theme/theme8.xml><?xml version="1.0" encoding="utf-8"?>
<a:theme xmlns:a="http://schemas.openxmlformats.org/drawingml/2006/main" name="2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ursley Pres.potx" id="{B475F98C-0D6D-44F7-BCB7-1776234E6127}" vid="{CD52F5FE-E5BE-4855-85AF-956A280F5A2A}"/>
    </a:ext>
  </a:extLst>
</a:theme>
</file>

<file path=ppt/theme/theme9.xml><?xml version="1.0" encoding="utf-8"?>
<a:theme xmlns:a="http://schemas.openxmlformats.org/drawingml/2006/main" name="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 Private Cloud Strategy May 2018 - for DTO final" id="{3079F8B9-0E91-BC40-8805-31F639C1D253}" vid="{D0E16F80-9035-2842-A3ED-80ABDF332F7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2821</TotalTime>
  <Words>267</Words>
  <Application>Microsoft Office PowerPoint</Application>
  <PresentationFormat>On-screen Show (16:9)</PresentationFormat>
  <Paragraphs>186</Paragraphs>
  <Slides>16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10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41" baseType="lpstr">
      <vt:lpstr>.AppleSystemUIFont</vt:lpstr>
      <vt:lpstr>Arial</vt:lpstr>
      <vt:lpstr>Calibri</vt:lpstr>
      <vt:lpstr>Calibri Light</vt:lpstr>
      <vt:lpstr>Helvetica Light</vt:lpstr>
      <vt:lpstr>Helvetica Neue Light</vt:lpstr>
      <vt:lpstr>Helvetica Neue Medium</vt:lpstr>
      <vt:lpstr>HelvNeue Bold for IBM</vt:lpstr>
      <vt:lpstr>HelvNeue Light for IBM</vt:lpstr>
      <vt:lpstr>IBM Plex Mono Light</vt:lpstr>
      <vt:lpstr>IBM Plex Sans</vt:lpstr>
      <vt:lpstr>IBM Plex Sans Light</vt:lpstr>
      <vt:lpstr>Lubalin Demi for IBM</vt:lpstr>
      <vt:lpstr>Wingdings</vt:lpstr>
      <vt:lpstr>dk_blu_background_2017</vt:lpstr>
      <vt:lpstr>1_blk_background_2017</vt:lpstr>
      <vt:lpstr>3_blk_background_2017</vt:lpstr>
      <vt:lpstr>1_gry_background_2017</vt:lpstr>
      <vt:lpstr>2_Office Theme</vt:lpstr>
      <vt:lpstr>2_wht_background_2017</vt:lpstr>
      <vt:lpstr>3_wht_background_2017</vt:lpstr>
      <vt:lpstr>2_blk_background_2017</vt:lpstr>
      <vt:lpstr>wht_background_2017</vt:lpstr>
      <vt:lpstr>IBM Developer 2018 black background</vt:lpstr>
      <vt:lpstr>Drawing</vt:lpstr>
      <vt:lpstr>Jane’s View</vt:lpstr>
      <vt:lpstr>PowerPoint Presentation</vt:lpstr>
      <vt:lpstr>Champ’s View (Kabanero Managed Pipelines and Event Triggers)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Backup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Cloud Native Apps Easier With the Cloud Pak for Applications — Nate Ziemann Offering Manager, ICP for Apps Chris Bailey STSM, Cloud Native Runtimes</dc:title>
  <dc:creator>Michael Cheng</dc:creator>
  <cp:lastModifiedBy>Michael Cheng</cp:lastModifiedBy>
  <cp:revision>110</cp:revision>
  <cp:lastPrinted>2019-10-10T14:26:55Z</cp:lastPrinted>
  <dcterms:modified xsi:type="dcterms:W3CDTF">2020-03-03T13:19:15Z</dcterms:modified>
</cp:coreProperties>
</file>